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8570900" cx="6858000"/>
  <p:notesSz cx="6858000" cy="9144000"/>
  <p:embeddedFontLst>
    <p:embeddedFont>
      <p:font typeface="Play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JSw8jd0e2g2gt4vsGxy6Dfh7G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Play-bold.fntdata"/><Relationship Id="rId10" Type="http://schemas.openxmlformats.org/officeDocument/2006/relationships/font" Target="fonts/Play-regular.fntdata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텍스트, 그래픽 디자인, 스크린샷, 포스터이(가) 표시된 사진&#10;&#10;AI가 생성한 콘텐츠는 부정확할 수 있습니다."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" y="0"/>
            <a:ext cx="6856731" cy="857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699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71488" y="456324"/>
            <a:ext cx="5915025" cy="1656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 rot="5400000">
            <a:off x="709917" y="2043180"/>
            <a:ext cx="54381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 rot="5400000">
            <a:off x="2015409" y="3348671"/>
            <a:ext cx="7263453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 rot="5400000">
            <a:off x="-984966" y="1912777"/>
            <a:ext cx="7263453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>
  <p:cSld name="제목 및 내용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텍스트, 스크린샷, 폰트이(가) 표시된 사진&#10;&#10;AI가 생성한 콘텐츠는 부정확할 수 있습니다." id="14" name="Google Shape;1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46"/>
            <a:ext cx="6858000" cy="857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>
  <p:cSld name="구역 머리글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텍스트, 스크린샷, 번호, 폰트이(가) 표시된 사진&#10;&#10;AI 생성 콘텐츠는 정확하지 않을 수 있습니다." id="16" name="Google Shape;1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56"/>
            <a:ext cx="6858000" cy="85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>
  <p:cSld name="콘텐츠 2개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텍스트, 스크린샷, 직사각형이(가) 표시된 사진&#10;&#10;AI 생성 콘텐츠는 정확하지 않을 수 있습니다." id="18" name="Google Shape;1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56"/>
            <a:ext cx="6858000" cy="85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>
  <p:cSld name="비교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텍스트, 스크린샷, 폰트, 번호이(가) 표시된 사진&#10;&#10;AI가 생성한 콘텐츠는 부정확할 수 있습니다."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46"/>
            <a:ext cx="6858000" cy="8570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71488" y="456324"/>
            <a:ext cx="5915025" cy="1656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472381" y="571394"/>
            <a:ext cx="2211884" cy="1999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2915543" y="1234055"/>
            <a:ext cx="3471863" cy="6090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3" name="Google Shape;33;p14"/>
          <p:cNvSpPr txBox="1"/>
          <p:nvPr>
            <p:ph idx="2" type="body"/>
          </p:nvPr>
        </p:nvSpPr>
        <p:spPr>
          <a:xfrm>
            <a:off x="472381" y="2571274"/>
            <a:ext cx="2211884" cy="476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472381" y="571394"/>
            <a:ext cx="2211884" cy="1999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/>
          <p:nvPr>
            <p:ph idx="2" type="pic"/>
          </p:nvPr>
        </p:nvSpPr>
        <p:spPr>
          <a:xfrm>
            <a:off x="2915543" y="1234055"/>
            <a:ext cx="3471863" cy="6090903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72381" y="2571274"/>
            <a:ext cx="2211884" cy="4763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71488" y="456324"/>
            <a:ext cx="5915025" cy="1656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71488" y="2281609"/>
            <a:ext cx="5915025" cy="5438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71488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2271713" y="7943968"/>
            <a:ext cx="2314575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4843463" y="7943968"/>
            <a:ext cx="1543050" cy="456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699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1154656" y="1338171"/>
            <a:ext cx="124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홍 길 동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3090023" y="1338171"/>
            <a:ext cx="1367723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01012345678</a:t>
            </a:r>
            <a:endParaRPr b="0" i="0" sz="1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5163163" y="1338171"/>
            <a:ext cx="1367723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0000.00.00</a:t>
            </a:r>
            <a:endParaRPr/>
          </a:p>
        </p:txBody>
      </p:sp>
      <p:sp>
        <p:nvSpPr>
          <p:cNvPr id="71" name="Google Shape;71;p3"/>
          <p:cNvSpPr txBox="1"/>
          <p:nvPr/>
        </p:nvSpPr>
        <p:spPr>
          <a:xfrm>
            <a:off x="1154656" y="2230971"/>
            <a:ext cx="124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산림대학교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3090023" y="2230971"/>
            <a:ext cx="1367723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산림보호과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5163163" y="2230971"/>
            <a:ext cx="1374073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재학/휴학</a:t>
            </a:r>
            <a:endParaRPr b="0" i="0" sz="1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* 졸업생 참여 불가</a:t>
            </a:r>
            <a:endParaRPr/>
          </a:p>
        </p:txBody>
      </p:sp>
      <p:sp>
        <p:nvSpPr>
          <p:cNvPr id="74" name="Google Shape;74;p3"/>
          <p:cNvSpPr txBox="1"/>
          <p:nvPr/>
        </p:nvSpPr>
        <p:spPr>
          <a:xfrm>
            <a:off x="1154656" y="3350471"/>
            <a:ext cx="5382579" cy="226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350자 이내 </a:t>
            </a:r>
            <a:r>
              <a:rPr lang="ko-KR" sz="1000">
                <a:solidFill>
                  <a:srgbClr val="BFBFBF"/>
                </a:solidFill>
              </a:rPr>
              <a:t>ㅁㄴㅇㄹ</a:t>
            </a: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작성</a:t>
            </a:r>
            <a:endParaRPr b="0" i="0" sz="1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4457747" y="1784061"/>
            <a:ext cx="207949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주소 또는 계정</a:t>
            </a:r>
            <a:endParaRPr b="0" i="0" sz="8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154656" y="1784061"/>
            <a:ext cx="268324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입력</a:t>
            </a:r>
            <a:endParaRPr b="0" i="0" sz="8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1154656" y="5616718"/>
            <a:ext cx="5382579" cy="226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350자 이내 작성</a:t>
            </a:r>
            <a:endParaRPr b="0" i="0" sz="1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1154655" y="2676351"/>
            <a:ext cx="5382579" cy="674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사진/영상 촬영 및 편집 기술, 자격증 등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327806" y="1336714"/>
            <a:ext cx="6202388" cy="6558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매년 9월 진행되는 ‘Forest week’ 를 활성화하기 위한 캠페인(챌린지)를 기획해주세요.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&lt;기획안 가이드&gt;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B2B2C 캠페인으로 기업과 숲지키미 서포터즈가 참여할 수 있는 캠페인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NGO 단체 성격에 맞는 캠페인으로 제안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실현 가능한 규모 및 운영 방안 제안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-KR" sz="1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- 기획안 작성은 제안서 또는 서술형 등 자유로운 형태로 작성 가능하며,</a:t>
            </a:r>
            <a:br>
              <a:rPr b="0" i="0" lang="ko-KR" sz="1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0" i="0" lang="ko-KR" sz="1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필요시 별도 파일 첨부 가능합니다.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2186942" y="7636166"/>
            <a:ext cx="2484121" cy="397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o-KR" sz="15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이름</a:t>
            </a:r>
            <a:endParaRPr b="0" i="0" sz="15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 테마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2025-03-06T01:39:53Z</dcterms:created>
  <dc:creator>Jeon Eunho</dc:creator>
</cp:coreProperties>
</file>