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6" r:id="rId3"/>
    <p:sldId id="257" r:id="rId4"/>
    <p:sldId id="258" r:id="rId5"/>
    <p:sldId id="263" r:id="rId6"/>
    <p:sldId id="259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24C472AA-C18D-440B-BA48-AF21429502A1}">
          <p14:sldIdLst>
            <p14:sldId id="267"/>
          </p14:sldIdLst>
        </p14:section>
        <p14:section name="발표 자료 양식" id="{0AB3A5B7-C050-4088-8099-22730E9A666A}">
          <p14:sldIdLst>
            <p14:sldId id="256"/>
            <p14:sldId id="257"/>
            <p14:sldId id="258"/>
            <p14:sldId id="263"/>
            <p14:sldId id="259"/>
            <p14:sldId id="261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254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696"/>
  </p:normalViewPr>
  <p:slideViewPr>
    <p:cSldViewPr snapToGrid="0">
      <p:cViewPr varScale="1">
        <p:scale>
          <a:sx n="108" d="100"/>
          <a:sy n="108" d="100"/>
        </p:scale>
        <p:origin x="4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‘키친인큐베이터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462633"/>
              </p:ext>
            </p:extLst>
          </p:nvPr>
        </p:nvGraphicFramePr>
        <p:xfrm>
          <a:off x="932838" y="2328085"/>
          <a:ext cx="10326323" cy="991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4044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5874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65253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</a:rPr>
              <a:t>○ 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r>
              <a:rPr lang="en-US" altLang="ko-KR" sz="1600" dirty="0">
                <a:latin typeface="맑은 고딕" panose="020B0503020000020004" pitchFamily="50" charset="-127"/>
              </a:rPr>
              <a:t/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r>
              <a:rPr lang="en-US" altLang="ko-KR" sz="600" dirty="0">
                <a:latin typeface="맑은 고딕" panose="020B0503020000020004" pitchFamily="50" charset="-127"/>
              </a:rPr>
              <a:t/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19033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43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lang="ko-KR" altLang="en-US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</a:t>
            </a:r>
            <a:endParaRPr lang="ko-KR" altLang="en-US" sz="28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54604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 smtClean="0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6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E750B5-9569-FF44-87CD-F36C6CA4F492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4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48EE5-CEBF-D447-8F40-ED5FC34CEB65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2" y="984732"/>
            <a:ext cx="10898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 컨셉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지원자 본인이 만든 제품의 이미지를 꼭 첨부해주세요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283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3" y="984732"/>
            <a:ext cx="10405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</a:t>
            </a:r>
            <a:r>
              <a:rPr lang="ko-KR" altLang="en-US" sz="2000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원재료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조리법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특허 등 타제품 또는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유사제품과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차별화 되는 점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1050" y="2700118"/>
            <a:ext cx="9881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시장성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 및 경쟁제품의 시장점유율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판매추이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01050" y="4415504"/>
            <a:ext cx="10641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완성도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구상중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개발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완성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판매중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19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6"/>
            <a:ext cx="5894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995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5894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수료 후 활동 계획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C04B2-92C8-4B47-A877-90B6F96D6DA3}"/>
              </a:ext>
            </a:extLst>
          </p:cNvPr>
          <p:cNvSpPr txBox="1"/>
          <p:nvPr/>
        </p:nvSpPr>
        <p:spPr>
          <a:xfrm>
            <a:off x="719191" y="1140431"/>
            <a:ext cx="1023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ore-KR" altLang="en-US" dirty="0" smtClean="0">
                <a:solidFill>
                  <a:srgbClr val="FF0000"/>
                </a:solidFill>
              </a:rPr>
              <a:t>*</a:t>
            </a:r>
            <a:r>
              <a:rPr kumimoji="1" lang="ko-KR" altLang="en-US" smtClean="0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</a:t>
            </a:r>
            <a:r>
              <a:rPr kumimoji="1" lang="ko-KR" altLang="en-US" dirty="0" smtClean="0">
                <a:solidFill>
                  <a:srgbClr val="FF0000"/>
                </a:solidFill>
              </a:rPr>
              <a:t>등</a:t>
            </a:r>
            <a:endParaRPr kumimoji="1" lang="en-US" altLang="ko-KR" dirty="0" smtClean="0">
              <a:solidFill>
                <a:srgbClr val="FF0000"/>
              </a:solidFill>
            </a:endParaRPr>
          </a:p>
          <a:p>
            <a:r>
              <a:rPr kumimoji="1" lang="en-US" altLang="en-US" dirty="0" smtClean="0">
                <a:solidFill>
                  <a:srgbClr val="FF0000"/>
                </a:solidFill>
              </a:rPr>
              <a:t>   </a:t>
            </a:r>
            <a:r>
              <a:rPr kumimoji="1" lang="en-US" altLang="ko-KR" b="1" dirty="0" smtClean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 smtClean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 dirty="0" smtClean="0">
                <a:solidFill>
                  <a:schemeClr val="accent1">
                    <a:lumMod val="50000"/>
                  </a:schemeClr>
                </a:solidFill>
              </a:rPr>
              <a:t>창업예상지역이 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29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434</Words>
  <Application>Microsoft Office PowerPoint</Application>
  <PresentationFormat>와이드스크린</PresentationFormat>
  <Paragraphs>46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SBA</cp:lastModifiedBy>
  <cp:revision>18</cp:revision>
  <dcterms:created xsi:type="dcterms:W3CDTF">2022-04-01T08:47:59Z</dcterms:created>
  <dcterms:modified xsi:type="dcterms:W3CDTF">2024-06-25T11:48:07Z</dcterms:modified>
</cp:coreProperties>
</file>