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5" r:id="rId2"/>
    <p:sldId id="256" r:id="rId3"/>
    <p:sldId id="257" r:id="rId4"/>
    <p:sldId id="266" r:id="rId5"/>
    <p:sldId id="267" r:id="rId6"/>
    <p:sldId id="268" r:id="rId7"/>
    <p:sldId id="272" r:id="rId8"/>
    <p:sldId id="273" r:id="rId9"/>
    <p:sldId id="274" r:id="rId10"/>
    <p:sldId id="270" r:id="rId11"/>
    <p:sldId id="271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발표 자료 작성 지침서" id="{87423CC9-9115-45F8-9A9D-CADDAC4298A6}">
          <p14:sldIdLst>
            <p14:sldId id="275"/>
          </p14:sldIdLst>
        </p14:section>
        <p14:section name="발표자료양식" id="{A80E89B1-0E4F-4D6E-8C8C-F2C071728DF1}">
          <p14:sldIdLst>
            <p14:sldId id="256"/>
            <p14:sldId id="257"/>
            <p14:sldId id="266"/>
            <p14:sldId id="267"/>
            <p14:sldId id="268"/>
            <p14:sldId id="272"/>
            <p14:sldId id="273"/>
            <p14:sldId id="274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F23"/>
    <a:srgbClr val="205EE8"/>
    <a:srgbClr val="254379"/>
    <a:srgbClr val="3A782C"/>
    <a:srgbClr val="309C3A"/>
    <a:srgbClr val="00CC00"/>
    <a:srgbClr val="8CD957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30" autoAdjust="0"/>
    <p:restoredTop sz="94704"/>
  </p:normalViewPr>
  <p:slideViewPr>
    <p:cSldViewPr snapToGrid="0">
      <p:cViewPr varScale="1">
        <p:scale>
          <a:sx n="108" d="100"/>
          <a:sy n="108" d="100"/>
        </p:scale>
        <p:origin x="43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B9BE9-488E-45CA-8AA0-7C7FAE73206B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87A17-2991-45AC-BBD4-0ECE3640FE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0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/>
              <a:t>팀 명</a:t>
            </a:r>
            <a:r>
              <a:rPr lang="en-US" altLang="ko-KR" dirty="0"/>
              <a:t>’</a:t>
            </a:r>
            <a:r>
              <a:rPr lang="ko-KR" altLang="en-US" dirty="0"/>
              <a:t>만 수정해주세요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4757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88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96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89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0827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71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77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67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3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742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66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58A7-E27C-4C8A-85E5-72E2B6B68CD0}" type="datetimeFigureOut">
              <a:rPr lang="ko-KR" altLang="en-US" smtClean="0"/>
              <a:t>2024-06-25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513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1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359019" y="290146"/>
            <a:ext cx="11473962" cy="62777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05655" y="89975"/>
            <a:ext cx="3780691" cy="5037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 지침서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06990" y="755538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1. </a:t>
            </a:r>
            <a:r>
              <a:rPr lang="ko-KR" altLang="en-US" sz="2000" spc="-150" dirty="0"/>
              <a:t>발표 자료 규격 </a:t>
            </a:r>
            <a:endParaRPr lang="ko-KR" altLang="en-US" sz="2000" spc="-150" dirty="0"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2307" y="1227994"/>
            <a:ext cx="11086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신청서 내 첨부 된 ‘키친인큐베이터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개별주방 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푸드메이커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18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발표자료양식’ 에 맞춰 작성하도록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자료는 대한민국 표준어로 작성하는 것을 원칙으로 하되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필요시 영문표기를 병행할 수 있다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 사항을 기준으로 작성하여야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934102"/>
              </p:ext>
            </p:extLst>
          </p:nvPr>
        </p:nvGraphicFramePr>
        <p:xfrm>
          <a:off x="932838" y="2328085"/>
          <a:ext cx="10326323" cy="946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494">
                  <a:extLst>
                    <a:ext uri="{9D8B030D-6E8A-4147-A177-3AD203B41FA5}">
                      <a16:colId xmlns:a16="http://schemas.microsoft.com/office/drawing/2014/main" val="624960151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58294247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67267014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347635346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1344498516"/>
                    </a:ext>
                  </a:extLst>
                </a:gridCol>
                <a:gridCol w="2383853">
                  <a:extLst>
                    <a:ext uri="{9D8B030D-6E8A-4147-A177-3AD203B41FA5}">
                      <a16:colId xmlns:a16="http://schemas.microsoft.com/office/drawing/2014/main" val="3532834698"/>
                    </a:ext>
                  </a:extLst>
                </a:gridCol>
              </a:tblGrid>
              <a:tr h="3752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프로그램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 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 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342354"/>
                  </a:ext>
                </a:extLst>
              </a:tr>
              <a:tr h="4318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파워포인트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1100" kern="1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 Office)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16:9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가로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15P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PDF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변환하여 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시스템 등록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*’</a:t>
                      </a:r>
                      <a:r>
                        <a:rPr lang="ko-KR" altLang="en-US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자료 작성 지침서</a:t>
                      </a:r>
                      <a:r>
                        <a:rPr lang="en-US" altLang="ko-KR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</a:t>
                      </a:r>
                      <a:endParaRPr lang="ko-KR" altLang="en-US" sz="9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650652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706989" y="3427704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2. </a:t>
            </a:r>
            <a:r>
              <a:rPr lang="ko-KR" altLang="en-US" sz="2000" spc="-150" dirty="0">
                <a:ea typeface="맑은 고딕" panose="020B0503020000020004" pitchFamily="50" charset="-127"/>
              </a:rPr>
              <a:t>일반 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2307" y="3882089"/>
            <a:ext cx="11013347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자료는 서울창업허브 키친인큐베이터 플랫폼 내 신청서 작성 시 첨부 후 제출하여야 하며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그 외 방법으로 제출 된 발표 자료는 인정되지 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않음</a:t>
            </a:r>
            <a:endParaRPr lang="en-US" altLang="ko-KR" sz="1600" dirty="0" smtClean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자료가 신청서 내 첨부되지 아니한 경우에는 당초 제출 된 신청서 내용만으로 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평가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자료의 내용은 서울창업허브 키친인큐베이터가 요청하지 않는 한 변경 할 수 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없음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첨부파일의 용량이 </a:t>
            </a:r>
            <a:r>
              <a:rPr lang="en-US" altLang="ko-KR" sz="1600" dirty="0">
                <a:latin typeface="맑은 고딕" panose="020B0503020000020004" pitchFamily="50" charset="-127"/>
              </a:rPr>
              <a:t>10MB</a:t>
            </a:r>
            <a:r>
              <a:rPr lang="ko-KR" altLang="en-US" sz="1600" dirty="0">
                <a:latin typeface="맑은 고딕" panose="020B0503020000020004" pitchFamily="50" charset="-127"/>
              </a:rPr>
              <a:t>를 초과할 경우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오류가 발생할 수 있으므로 정상적인 접수를 위해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전 첨부파일 조건 </a:t>
            </a:r>
            <a:r>
              <a:rPr lang="en-US" altLang="ko-KR" sz="1600" b="1" dirty="0">
                <a:latin typeface="맑은 고딕" panose="020B0503020000020004" pitchFamily="50" charset="-127"/>
              </a:rPr>
              <a:t>[PDF </a:t>
            </a:r>
            <a:r>
              <a:rPr lang="ko-KR" altLang="en-US" sz="1600" b="1" dirty="0">
                <a:latin typeface="맑은 고딕" panose="020B0503020000020004" pitchFamily="50" charset="-127"/>
              </a:rPr>
              <a:t>형식</a:t>
            </a:r>
            <a:r>
              <a:rPr lang="en-US" altLang="ko-KR" sz="1600" b="1" dirty="0">
                <a:latin typeface="맑은 고딕" panose="020B0503020000020004" pitchFamily="50" charset="-127"/>
              </a:rPr>
              <a:t>, 10MB </a:t>
            </a:r>
            <a:r>
              <a:rPr lang="ko-KR" altLang="en-US" sz="1600" b="1" dirty="0"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(15</a:t>
            </a:r>
            <a:r>
              <a:rPr lang="ko-KR" altLang="en-US" sz="1600" b="1" dirty="0">
                <a:latin typeface="맑은 고딕" panose="020B0503020000020004" pitchFamily="50" charset="-127"/>
              </a:rPr>
              <a:t>페이지 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)]</a:t>
            </a:r>
            <a:r>
              <a:rPr lang="en-US" altLang="ko-KR" sz="1600" dirty="0">
                <a:latin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</a:rPr>
              <a:t>을 확인하여야 하며 제출된 신청서 및 발표 </a:t>
            </a:r>
            <a:r>
              <a:rPr lang="en-US" altLang="ko-KR" sz="1600" dirty="0">
                <a:latin typeface="맑은 고딕" panose="020B0503020000020004" pitchFamily="50" charset="-127"/>
              </a:rPr>
              <a:t/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자료의 편집 오류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누락 등으로 인한 평가 불이익에 대한 책임은 지원자에게 있으니 주의하여 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작성하여야 함</a:t>
            </a:r>
            <a:r>
              <a:rPr lang="en-US" altLang="ko-KR" sz="600" dirty="0">
                <a:latin typeface="맑은 고딕" panose="020B0503020000020004" pitchFamily="50" charset="-127"/>
              </a:rPr>
              <a:t/>
            </a:r>
            <a:br>
              <a:rPr lang="en-US" altLang="ko-KR" sz="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자료는 일체 반환하지 </a:t>
            </a:r>
            <a:r>
              <a:rPr lang="ko-KR" altLang="en-US" sz="1600" dirty="0" smtClean="0">
                <a:latin typeface="맑은 고딕" panose="020B0503020000020004" pitchFamily="50" charset="-127"/>
              </a:rPr>
              <a:t>않음</a:t>
            </a:r>
            <a:endParaRPr lang="en-US" altLang="ko-KR" sz="1600" dirty="0" smtClean="0">
              <a:latin typeface="맑은 고딕" panose="020B0503020000020004" pitchFamily="50" charset="-127"/>
            </a:endParaRPr>
          </a:p>
          <a:p>
            <a:r>
              <a:rPr lang="en-US" altLang="ko-KR" sz="1600" b="1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○ 1P(</a:t>
            </a:r>
            <a:r>
              <a:rPr lang="ko-KR" altLang="en-US" sz="1600" b="1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발표 자료 작성 지침서</a:t>
            </a:r>
            <a:r>
              <a:rPr lang="en-US" altLang="ko-KR" sz="1600" b="1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)</a:t>
            </a:r>
            <a:r>
              <a:rPr lang="ko-KR" altLang="en-US" sz="1600" b="1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는 </a:t>
            </a:r>
            <a:r>
              <a:rPr lang="ko-KR" altLang="en-US" sz="2000" b="1" dirty="0" smtClean="0">
                <a:solidFill>
                  <a:srgbClr val="205EE8"/>
                </a:solidFill>
                <a:latin typeface="맑은 고딕" panose="020B0503020000020004" pitchFamily="50" charset="-127"/>
              </a:rPr>
              <a:t>필히 삭제 후 제출 요망</a:t>
            </a:r>
            <a:endParaRPr lang="ko-KR" altLang="en-US" sz="2000" b="1" dirty="0">
              <a:solidFill>
                <a:srgbClr val="205EE8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5683" y="6460131"/>
            <a:ext cx="15606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서울창업허브 키친인큐베이터</a:t>
            </a:r>
          </a:p>
        </p:txBody>
      </p:sp>
    </p:spTree>
    <p:extLst>
      <p:ext uri="{BB962C8B-B14F-4D97-AF65-F5344CB8AC3E}">
        <p14:creationId xmlns:p14="http://schemas.microsoft.com/office/powerpoint/2010/main" val="3951244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41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6.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푸드메이커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활동을 통해 얻고자 하는 바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7701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41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7.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푸드메이커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수료 후 활동 계획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28B1BD-5723-004F-A084-DB4BA581291E}"/>
              </a:ext>
            </a:extLst>
          </p:cNvPr>
          <p:cNvSpPr txBox="1"/>
          <p:nvPr/>
        </p:nvSpPr>
        <p:spPr>
          <a:xfrm>
            <a:off x="719191" y="1140431"/>
            <a:ext cx="98171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>
                <a:solidFill>
                  <a:srgbClr val="FF0000"/>
                </a:solidFill>
              </a:rPr>
              <a:t> 필수작성내용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</a:t>
            </a:r>
            <a:r>
              <a:rPr kumimoji="1" lang="ko-Kore-KR" altLang="en-US" dirty="0">
                <a:solidFill>
                  <a:srgbClr val="FF0000"/>
                </a:solidFill>
              </a:rPr>
              <a:t>창업지역</a:t>
            </a:r>
            <a:r>
              <a:rPr kumimoji="1" lang="en-US" altLang="ko-Kore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창업예상시기</a:t>
            </a:r>
            <a:r>
              <a:rPr kumimoji="1" lang="en-US" altLang="ko-KR" dirty="0">
                <a:solidFill>
                  <a:srgbClr val="FF0000"/>
                </a:solidFill>
              </a:rPr>
              <a:t>(00</a:t>
            </a:r>
            <a:r>
              <a:rPr kumimoji="1" lang="ko-KR" altLang="en-US" dirty="0">
                <a:solidFill>
                  <a:srgbClr val="FF0000"/>
                </a:solidFill>
              </a:rPr>
              <a:t>년</a:t>
            </a:r>
            <a:r>
              <a:rPr kumimoji="1" lang="en-US" altLang="ko-KR" dirty="0">
                <a:solidFill>
                  <a:srgbClr val="FF0000"/>
                </a:solidFill>
              </a:rPr>
              <a:t>0</a:t>
            </a:r>
            <a:r>
              <a:rPr kumimoji="1" lang="ko-KR" altLang="en-US" dirty="0">
                <a:solidFill>
                  <a:srgbClr val="FF0000"/>
                </a:solidFill>
              </a:rPr>
              <a:t>월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창업예상지역 등</a:t>
            </a:r>
            <a:endParaRPr kumimoji="1" lang="en-US" altLang="ko-KR" dirty="0">
              <a:solidFill>
                <a:srgbClr val="FF0000"/>
              </a:solidFill>
            </a:endParaRPr>
          </a:p>
          <a:p>
            <a:r>
              <a:rPr kumimoji="1" lang="en-US" altLang="en-US" dirty="0">
                <a:solidFill>
                  <a:srgbClr val="FF0000"/>
                </a:solidFill>
              </a:rPr>
              <a:t>   </a:t>
            </a:r>
            <a:r>
              <a:rPr kumimoji="1" lang="en-US" altLang="ko-KR" b="1" dirty="0">
                <a:solidFill>
                  <a:schemeClr val="accent1">
                    <a:lumMod val="50000"/>
                  </a:schemeClr>
                </a:solidFill>
              </a:rPr>
              <a:t>※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예비창업자 및 서울 외 창업자의 경우</a:t>
            </a:r>
            <a:r>
              <a:rPr kumimoji="1" lang="en-US" altLang="ko-KR" b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창업예상지역이 서울 외 지역일 경우 활동 불가능</a:t>
            </a:r>
            <a:endParaRPr kumimoji="1" lang="ko-Kore-KR" alt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360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5F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37954" y="843686"/>
            <a:ext cx="71760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7200" b="1" spc="-150" dirty="0" err="1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푸드메이커</a:t>
            </a:r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7200" b="1" spc="-150" dirty="0" smtClean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18</a:t>
            </a:r>
            <a:r>
              <a:rPr lang="ko-KR" altLang="en-US" sz="7200" b="1" spc="-150" dirty="0" smtClean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endParaRPr lang="en-US" altLang="ko-KR" sz="72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 발표자료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37954" y="4033206"/>
            <a:ext cx="5092995" cy="637952"/>
          </a:xfrm>
          <a:prstGeom prst="roundRect">
            <a:avLst>
              <a:gd name="adj" fmla="val 4833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254379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349855" y="4089737"/>
            <a:ext cx="225169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개별주방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1232671" y="4089737"/>
            <a:ext cx="169696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팀명기입</a:t>
            </a:r>
            <a:endParaRPr lang="ko-KR" altLang="en-US" sz="2800" b="1" spc="-15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 rot="5400000">
            <a:off x="2977451" y="4324347"/>
            <a:ext cx="432000" cy="54000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82" y="6296703"/>
            <a:ext cx="3276028" cy="24462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4563" y="6132797"/>
            <a:ext cx="2725085" cy="398703"/>
            <a:chOff x="301400" y="6189041"/>
            <a:chExt cx="2725085" cy="398703"/>
          </a:xfrm>
        </p:grpSpPr>
        <p:grpSp>
          <p:nvGrpSpPr>
            <p:cNvPr id="24" name="그룹 23"/>
            <p:cNvGrpSpPr/>
            <p:nvPr/>
          </p:nvGrpSpPr>
          <p:grpSpPr>
            <a:xfrm>
              <a:off x="301400" y="6269388"/>
              <a:ext cx="2270335" cy="318356"/>
              <a:chOff x="0" y="6293810"/>
              <a:chExt cx="2270335" cy="318356"/>
            </a:xfrm>
          </p:grpSpPr>
          <p:pic>
            <p:nvPicPr>
              <p:cNvPr id="22" name="그림 2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536" r="47554" b="45698"/>
              <a:stretch/>
            </p:blipFill>
            <p:spPr>
              <a:xfrm>
                <a:off x="1139010" y="6293810"/>
                <a:ext cx="1131325" cy="318356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7691" b="75282"/>
              <a:stretch/>
            </p:blipFill>
            <p:spPr>
              <a:xfrm>
                <a:off x="0" y="6306761"/>
                <a:ext cx="1128377" cy="305405"/>
              </a:xfrm>
              <a:prstGeom prst="rect">
                <a:avLst/>
              </a:prstGeom>
            </p:spPr>
          </p:pic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95" b="40131"/>
            <a:stretch/>
          </p:blipFill>
          <p:spPr>
            <a:xfrm>
              <a:off x="2582368" y="6189041"/>
              <a:ext cx="444117" cy="286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8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109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지원동기</a:t>
            </a:r>
          </a:p>
        </p:txBody>
      </p:sp>
    </p:spTree>
    <p:extLst>
      <p:ext uri="{BB962C8B-B14F-4D97-AF65-F5344CB8AC3E}">
        <p14:creationId xmlns:p14="http://schemas.microsoft.com/office/powerpoint/2010/main" val="54284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브랜드 및 대표자 소개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476D02-4AFA-7E4E-B1FE-8CC5B47B7429}"/>
              </a:ext>
            </a:extLst>
          </p:cNvPr>
          <p:cNvSpPr txBox="1"/>
          <p:nvPr/>
        </p:nvSpPr>
        <p:spPr>
          <a:xfrm>
            <a:off x="575352" y="1004380"/>
            <a:ext cx="942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대표자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4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팀원 소개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C4F7F3-653E-B241-BCEC-01C016854B67}"/>
              </a:ext>
            </a:extLst>
          </p:cNvPr>
          <p:cNvSpPr txBox="1"/>
          <p:nvPr/>
        </p:nvSpPr>
        <p:spPr>
          <a:xfrm>
            <a:off x="575352" y="1004380"/>
            <a:ext cx="9272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팀원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817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1732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4-1.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 메뉴명  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메뉴명으로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수정하세요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537660" y="3613235"/>
            <a:ext cx="34917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19409" y="1713897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04320" y="3264546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</a:t>
            </a:r>
            <a:r>
              <a:rPr lang="ko-KR" altLang="en-US" sz="2000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9408" y="2489221"/>
            <a:ext cx="57281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가격 </a:t>
            </a:r>
            <a:r>
              <a:rPr lang="en-US" altLang="ko-KR" sz="2000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000" i="1" spc="-150" dirty="0" err="1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단품</a:t>
            </a:r>
            <a:r>
              <a:rPr lang="ko-KR" altLang="en-US" sz="2000" i="1" spc="-15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기준 </a:t>
            </a:r>
            <a:r>
              <a:rPr lang="en-US" altLang="ko-KR" sz="2000" i="1" spc="-15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8,500</a:t>
            </a:r>
            <a:r>
              <a:rPr lang="ko-KR" altLang="en-US" sz="2000" i="1" spc="-15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 이하 구성 요망</a:t>
            </a:r>
            <a:r>
              <a:rPr lang="en-US" altLang="ko-KR" sz="2000" i="1" spc="-15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2000" i="1" spc="-1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04320" y="4261197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완성도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6799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4965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메뉴명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 </a:t>
            </a:r>
            <a:r>
              <a:rPr lang="en-US" altLang="ko-KR" sz="2000" spc="-150" dirty="0" smtClean="0">
                <a:solidFill>
                  <a:srgbClr val="2E5F23"/>
                </a:solidFill>
                <a:latin typeface="맑은 고딕" panose="020B0503020000020004" pitchFamily="50" charset="-127"/>
              </a:rPr>
              <a:t>(</a:t>
            </a:r>
            <a:r>
              <a:rPr lang="ko-KR" altLang="en-US" sz="2000" i="1" spc="-150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있을 경우</a:t>
            </a:r>
            <a:r>
              <a:rPr lang="en-US" altLang="ko-KR" sz="2000" i="1" spc="-150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2000" i="1" spc="-150" dirty="0" err="1" smtClean="0">
                <a:solidFill>
                  <a:srgbClr val="FF0000"/>
                </a:solidFill>
                <a:latin typeface="맑은 고딕" panose="020B0503020000020004" pitchFamily="50" charset="-127"/>
              </a:rPr>
              <a:t>메뉴명으로</a:t>
            </a:r>
            <a:r>
              <a:rPr lang="ko-KR" altLang="en-US" sz="2000" i="1" spc="-150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 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수정하세요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.</a:t>
            </a:r>
            <a:r>
              <a:rPr lang="en-US" altLang="ko-KR" sz="2000" i="1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)</a:t>
            </a:r>
            <a:endParaRPr lang="ko-KR" altLang="en-US" sz="2000" i="1" spc="-150" dirty="0">
              <a:solidFill>
                <a:srgbClr val="2E5F23"/>
              </a:solidFill>
              <a:latin typeface="맑은 고딕" panose="020B0503020000020004" pitchFamily="50" charset="-127"/>
            </a:endParaRPr>
          </a:p>
          <a:p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537660" y="3613235"/>
            <a:ext cx="3491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19409" y="1713897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04320" y="3264546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</a:t>
            </a:r>
            <a:r>
              <a:rPr lang="ko-KR" altLang="en-US" sz="2000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9408" y="2489221"/>
            <a:ext cx="5284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가격 </a:t>
            </a:r>
            <a:r>
              <a:rPr lang="en-US" altLang="ko-KR" sz="2000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단품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기준 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8,500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원 이하 구성 요망</a:t>
            </a:r>
            <a:r>
              <a:rPr lang="en-US" altLang="ko-KR" sz="2000" spc="-150" dirty="0" smtClean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04320" y="4261197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완성도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1631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4182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메뉴명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 </a:t>
            </a:r>
            <a:r>
              <a:rPr lang="en-US" altLang="ko-KR" sz="2000" spc="-150" dirty="0" smtClean="0">
                <a:solidFill>
                  <a:srgbClr val="2E5F23"/>
                </a:solidFill>
                <a:latin typeface="맑은 고딕" panose="020B0503020000020004" pitchFamily="50" charset="-127"/>
              </a:rPr>
              <a:t>(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있을 경우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메뉴명으로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수정하세요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.</a:t>
            </a:r>
            <a:r>
              <a:rPr lang="en-US" altLang="ko-KR" sz="2000" spc="-150" dirty="0" smtClean="0">
                <a:solidFill>
                  <a:srgbClr val="2E5F23"/>
                </a:solidFill>
                <a:latin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</a:endParaRPr>
          </a:p>
          <a:p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537660" y="3613235"/>
            <a:ext cx="3491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19409" y="1713897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04320" y="3264546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</a:t>
            </a:r>
            <a:r>
              <a:rPr lang="ko-KR" altLang="en-US" sz="2000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9408" y="2489221"/>
            <a:ext cx="51954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가격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단품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기준 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8,500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원 이하 구성 요망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04320" y="4261197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완성도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903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54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기간 중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신메뉴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출시 아이디어 및 계획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4329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TM03457444[[fn=기본]]</Template>
  <TotalTime>204</TotalTime>
  <Words>526</Words>
  <Application>Microsoft Office PowerPoint</Application>
  <PresentationFormat>와이드스크린</PresentationFormat>
  <Paragraphs>66</Paragraphs>
  <Slides>11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4" baseType="lpstr">
      <vt:lpstr>맑은 고딕</vt:lpstr>
      <vt:lpstr>Arial</vt:lpstr>
      <vt:lpstr>Office 테마</vt:lpstr>
      <vt:lpstr>발표 자료 작성 지침서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CNTT</dc:creator>
  <cp:lastModifiedBy>SBA</cp:lastModifiedBy>
  <cp:revision>25</cp:revision>
  <dcterms:created xsi:type="dcterms:W3CDTF">2022-04-01T08:47:59Z</dcterms:created>
  <dcterms:modified xsi:type="dcterms:W3CDTF">2024-06-25T11:45:19Z</dcterms:modified>
</cp:coreProperties>
</file>