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44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B8423F7-04AD-5810-8EA4-3297414654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258CD74-5319-808E-0407-207C968D88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ABDF54D-986C-C50F-723C-8E6EAA6A4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5F47-F30A-4E88-8A29-56B67DF3E5C5}" type="datetimeFigureOut">
              <a:rPr lang="ko-KR" altLang="en-US" smtClean="0"/>
              <a:t>2023-10-06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596821E-E8D9-7727-10E4-797DF3777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F407D66-65E2-203C-4CB2-C1F50E809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BAA2-6350-4527-A386-AA9B9B242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1088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A1CAE76-9940-4585-58FB-42397D599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956FF80-0B64-87D7-D365-CED0584D4C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9CAB1-4A5B-2956-5D03-E9FBFFC17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5F47-F30A-4E88-8A29-56B67DF3E5C5}" type="datetimeFigureOut">
              <a:rPr lang="ko-KR" altLang="en-US" smtClean="0"/>
              <a:t>2023-10-06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A937A57-9DD8-F64A-A36C-FEF9916E4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6E17B01-0794-90F7-FEAD-C8383520A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BAA2-6350-4527-A386-AA9B9B242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552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DA08EABE-14B6-BA70-07DA-AE158585DA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188474B-71A1-0036-5FA6-1E50E4BAD1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9670CD9-32CB-E5F7-2C34-C24BA0EC3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5F47-F30A-4E88-8A29-56B67DF3E5C5}" type="datetimeFigureOut">
              <a:rPr lang="ko-KR" altLang="en-US" smtClean="0"/>
              <a:t>2023-10-06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81B59A2-F3C8-F276-8EF0-B10B95542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3A463F1-7995-11C3-1619-DE10825B8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BAA2-6350-4527-A386-AA9B9B242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3177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5A172B-5C09-738F-703C-B335A1A95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A87C210-B687-58D5-EF5B-B4F9733058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B340365-68F9-CDC1-4173-721DD625A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5F47-F30A-4E88-8A29-56B67DF3E5C5}" type="datetimeFigureOut">
              <a:rPr lang="ko-KR" altLang="en-US" smtClean="0"/>
              <a:t>2023-10-06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C5C28-0B0E-901D-4EC8-8705D91F7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406E222-8CC0-2DC1-F494-10239E0BC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BAA2-6350-4527-A386-AA9B9B242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2076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8EEE71D-0099-8700-FC1F-692E36129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25DBB7-DE86-2365-9689-587C4D5D30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C177A-5394-9A96-BCF4-0F4935967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5F47-F30A-4E88-8A29-56B67DF3E5C5}" type="datetimeFigureOut">
              <a:rPr lang="ko-KR" altLang="en-US" smtClean="0"/>
              <a:t>2023-10-06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A96E4FF-7893-9BF3-7021-C61118FBA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5F23754-D1B1-15EA-CF1A-577EDC726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BAA2-6350-4527-A386-AA9B9B242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0690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DFEB85E-FBA1-DFBD-C8BF-772894F55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081DEA0-BD52-2D5F-82BC-ADB3BD1BFD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3D546E2-00C4-03A5-0898-D8D42D86DD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360D729-C63B-44E9-1110-1B8CD70443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5F47-F30A-4E88-8A29-56B67DF3E5C5}" type="datetimeFigureOut">
              <a:rPr lang="ko-KR" altLang="en-US" smtClean="0"/>
              <a:t>2023-10-06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7C31D9B-CDCA-504E-9812-1FB735106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5BBAC9E-C3EE-ACC1-2F30-552295CE3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BAA2-6350-4527-A386-AA9B9B242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3967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165B35C-2AC8-1C08-EFC3-1F4D622D1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6FD489C-D6F3-6ED6-40E0-FB2053487B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EDB794E-AC16-9EF0-53CE-C163351ECB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169BFF1-561F-330F-B81B-CED53A5861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EE00593-C00F-1C41-7446-F6F4DA718F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2510703-D862-4A8F-A26F-1B3C718EC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5F47-F30A-4E88-8A29-56B67DF3E5C5}" type="datetimeFigureOut">
              <a:rPr lang="ko-KR" altLang="en-US" smtClean="0"/>
              <a:t>2023-10-06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B6061F8F-8E40-5650-30C0-A3CF76327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1C04E73-6444-912B-CEEE-2ED04D47F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BAA2-6350-4527-A386-AA9B9B242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4838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385078E-557E-608D-0446-FE4E2B886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D524C4C-B576-B48D-8955-C6CDB4818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5F47-F30A-4E88-8A29-56B67DF3E5C5}" type="datetimeFigureOut">
              <a:rPr lang="ko-KR" altLang="en-US" smtClean="0"/>
              <a:t>2023-10-06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A5A264C-636B-8741-2D58-5BEDDD962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7EFE96C-1F7E-C2B6-639C-6419575B6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BAA2-6350-4527-A386-AA9B9B242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3195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D3144464-022B-383F-EF53-4C3976EC2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5F47-F30A-4E88-8A29-56B67DF3E5C5}" type="datetimeFigureOut">
              <a:rPr lang="ko-KR" altLang="en-US" smtClean="0"/>
              <a:t>2023-10-06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0F4AC5F-57EA-C50F-4B27-14BD88FDA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3F412ED-C229-6FB8-2501-65DD693FF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BAA2-6350-4527-A386-AA9B9B242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2358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2B53454-75DA-E2E2-AE70-A568F8FA8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652DA63-8982-C5AE-3685-59034B57A9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F8C19AC-C894-526A-1ECF-B28985E782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6660E9E-7DD5-12FC-8FB9-5916AB7F5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5F47-F30A-4E88-8A29-56B67DF3E5C5}" type="datetimeFigureOut">
              <a:rPr lang="ko-KR" altLang="en-US" smtClean="0"/>
              <a:t>2023-10-06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2C1E729-C1AA-9DED-123F-3EEE9293E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07BD33D-9EEA-AD9B-ABAC-C6FDD6F56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BAA2-6350-4527-A386-AA9B9B242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8527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DF56B4-7812-BBE8-F8A2-3FFB86356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E077D8D9-7C37-751E-218D-F21D3DAAA6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86EA0A8-2EAA-F72D-215C-33A9FEB9D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1A51E8-03DE-01CF-FAAE-C7DD28655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5F47-F30A-4E88-8A29-56B67DF3E5C5}" type="datetimeFigureOut">
              <a:rPr lang="ko-KR" altLang="en-US" smtClean="0"/>
              <a:t>2023-10-06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0F52D19-8017-D91D-EDA3-AE20E829A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BABBE03-332A-D5FA-1CE5-E2F9D4E62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BAA2-6350-4527-A386-AA9B9B242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1684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48D8946-A624-6238-094D-5D49E30EF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C29D4F8-6595-AB2A-E9BC-6ECE58F043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27FF8E0-CB76-CEDA-6433-2E902F74CD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15F47-F30A-4E88-8A29-56B67DF3E5C5}" type="datetimeFigureOut">
              <a:rPr lang="ko-KR" altLang="en-US" smtClean="0"/>
              <a:t>2023-10-06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FF4FD99-7175-C929-4DE5-1A1AF3C0B2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923C107-2AAE-B56B-1BC8-D208705FA7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9BAA2-6350-4527-A386-AA9B9B242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934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>
            <a:extLst>
              <a:ext uri="{FF2B5EF4-FFF2-40B4-BE49-F238E27FC236}">
                <a16:creationId xmlns:a16="http://schemas.microsoft.com/office/drawing/2014/main" id="{CF220C39-58B0-43AD-D60E-FCC326B8E5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87764"/>
            <a:ext cx="9144000" cy="1220679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00000"/>
              </a:lnSpc>
            </a:pPr>
            <a:r>
              <a:rPr lang="en-US" altLang="ko-KR" sz="2800" spc="-15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2023 </a:t>
            </a:r>
            <a:r>
              <a:rPr lang="ko-KR" altLang="en-US" sz="2800" spc="-150" dirty="0" err="1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티머니복지재단</a:t>
            </a:r>
            <a:r>
              <a:rPr lang="ko-KR" altLang="en-US" sz="2800" spc="-15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아이디어 공모전</a:t>
            </a:r>
            <a:endParaRPr lang="en-US" altLang="ko-KR" sz="2800" spc="-150" dirty="0">
              <a:ln>
                <a:solidFill>
                  <a:schemeClr val="accent1">
                    <a:alpha val="1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00000"/>
              </a:lnSpc>
            </a:pPr>
            <a:r>
              <a:rPr lang="ko-KR" altLang="en-US" sz="6000" b="1" spc="-3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제안서 제출양식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4F10004F-0FA6-4E6E-BD23-FA49386CEC09}"/>
              </a:ext>
            </a:extLst>
          </p:cNvPr>
          <p:cNvSpPr/>
          <p:nvPr/>
        </p:nvSpPr>
        <p:spPr>
          <a:xfrm>
            <a:off x="10021454" y="323272"/>
            <a:ext cx="1847273" cy="10991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spc="-15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자료제출 시 삭제</a:t>
            </a:r>
          </a:p>
        </p:txBody>
      </p:sp>
    </p:spTree>
    <p:extLst>
      <p:ext uri="{BB962C8B-B14F-4D97-AF65-F5344CB8AC3E}">
        <p14:creationId xmlns:p14="http://schemas.microsoft.com/office/powerpoint/2010/main" val="1743039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410C913-5256-70EB-05C6-B3A0E6331A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462"/>
            <a:ext cx="10515600" cy="1325563"/>
          </a:xfrm>
        </p:spPr>
        <p:txBody>
          <a:bodyPr>
            <a:normAutofit/>
          </a:bodyPr>
          <a:lstStyle/>
          <a:p>
            <a:r>
              <a:rPr lang="ko-KR" altLang="en-US" b="1" spc="-3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아이디어 제안서 작성안내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06575C8-7082-1953-D814-D0691C66C1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59305"/>
            <a:ext cx="10515600" cy="40176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1600" b="1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※ </a:t>
            </a:r>
            <a:r>
              <a:rPr lang="ko-KR" altLang="en-US" sz="1600" b="1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작성요령</a:t>
            </a:r>
          </a:p>
          <a:p>
            <a:pPr>
              <a:buFontTx/>
              <a:buChar char="-"/>
            </a:pPr>
            <a:r>
              <a:rPr lang="ko-KR" altLang="en-US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본 제안서 양식에 맞게 작성하되</a:t>
            </a:r>
            <a:r>
              <a:rPr lang="en-US" altLang="ko-KR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각 목차당 분량은 자유롭게 작성하여 제출</a:t>
            </a:r>
            <a:endParaRPr lang="en-US" altLang="ko-KR" sz="1600" spc="-200" dirty="0">
              <a:ln>
                <a:solidFill>
                  <a:schemeClr val="accent1">
                    <a:alpha val="1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FontTx/>
              <a:buChar char="-"/>
            </a:pPr>
            <a:r>
              <a:rPr lang="en-US" altLang="ko-KR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PPT </a:t>
            </a:r>
            <a:r>
              <a:rPr lang="ko-KR" altLang="en-US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</a:t>
            </a:r>
            <a:r>
              <a:rPr lang="en-US" altLang="ko-KR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PDF 20</a:t>
            </a:r>
            <a:r>
              <a:rPr lang="ko-KR" altLang="en-US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페이지 이내로 작성 </a:t>
            </a:r>
            <a:r>
              <a:rPr lang="en-US" altLang="ko-KR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본 제안서 양식의 </a:t>
            </a:r>
            <a:r>
              <a:rPr lang="en-US" altLang="ko-KR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1~2 </a:t>
            </a:r>
            <a:r>
              <a:rPr lang="ko-KR" altLang="en-US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페이지는 삭제 후 제출</a:t>
            </a:r>
            <a:r>
              <a:rPr lang="en-US" altLang="ko-KR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>
              <a:buFontTx/>
              <a:buChar char="-"/>
            </a:pPr>
            <a:r>
              <a:rPr lang="ko-KR" altLang="en-US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통계 등 자료를 인용하였을 경우 반드시 출처 명기</a:t>
            </a:r>
            <a:endParaRPr lang="en-US" altLang="ko-KR" sz="1600" spc="-200" dirty="0">
              <a:ln>
                <a:solidFill>
                  <a:schemeClr val="accent1">
                    <a:alpha val="1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FontTx/>
              <a:buChar char="-"/>
            </a:pPr>
            <a:r>
              <a:rPr lang="ko-KR" altLang="en-US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제안서 내 항목 모두 필수 입력 </a:t>
            </a:r>
            <a:r>
              <a:rPr lang="en-US" altLang="ko-KR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항목 수정</a:t>
            </a:r>
            <a:r>
              <a:rPr lang="en-US" altLang="ko-KR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삭제</a:t>
            </a:r>
            <a:r>
              <a:rPr lang="en-US" altLang="ko-KR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공란 제출 시 평가 불이익을 받을 수 있음</a:t>
            </a:r>
            <a:r>
              <a:rPr lang="en-US" altLang="ko-KR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>
              <a:buFontTx/>
              <a:buChar char="-"/>
            </a:pPr>
            <a:r>
              <a:rPr lang="ko-KR" altLang="en-US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자료 내 특정폰트를 사용하였을 경우 폰트파일을 포함하여 제출</a:t>
            </a:r>
            <a:endParaRPr lang="en-US" altLang="ko-KR" sz="1600" spc="-200" dirty="0">
              <a:ln>
                <a:solidFill>
                  <a:schemeClr val="accent1">
                    <a:alpha val="1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FontTx/>
              <a:buChar char="-"/>
            </a:pPr>
            <a:r>
              <a:rPr lang="ko-KR" altLang="en-US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제안서에 개인정보 표기 시 자동 실격</a:t>
            </a:r>
            <a:endParaRPr lang="en-US" altLang="ko-KR" sz="1600" spc="-200" dirty="0">
              <a:ln>
                <a:solidFill>
                  <a:schemeClr val="accent1">
                    <a:alpha val="1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FontTx/>
              <a:buChar char="-"/>
            </a:pPr>
            <a:r>
              <a:rPr lang="ko-KR" altLang="en-US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저장형식 </a:t>
            </a:r>
            <a:r>
              <a:rPr lang="en-US" altLang="ko-KR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PPT </a:t>
            </a:r>
            <a:r>
              <a:rPr lang="ko-KR" altLang="en-US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파일 또는 </a:t>
            </a:r>
            <a:r>
              <a:rPr lang="en-US" altLang="ko-KR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PDF </a:t>
            </a:r>
            <a:r>
              <a:rPr lang="ko-KR" altLang="en-US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파일 제출 </a:t>
            </a:r>
            <a:r>
              <a:rPr lang="en-US" altLang="ko-KR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(PDF</a:t>
            </a:r>
            <a:r>
              <a:rPr lang="ko-KR" altLang="en-US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파일 제출 권장</a:t>
            </a:r>
            <a:r>
              <a:rPr lang="en-US" altLang="ko-KR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>
              <a:buFontTx/>
              <a:buChar char="-"/>
            </a:pPr>
            <a:r>
              <a:rPr lang="ko-KR" altLang="en-US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파일명 </a:t>
            </a:r>
            <a:r>
              <a:rPr lang="en-US" altLang="ko-KR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&lt;</a:t>
            </a:r>
            <a:r>
              <a:rPr lang="ko-KR" altLang="en-US" sz="1600" spc="-200" dirty="0" err="1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작품명</a:t>
            </a:r>
            <a:r>
              <a:rPr lang="en-US" altLang="ko-KR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_</a:t>
            </a:r>
            <a:r>
              <a:rPr lang="ko-KR" altLang="en-US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이름</a:t>
            </a:r>
            <a:r>
              <a:rPr lang="en-US" altLang="ko-KR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&gt; </a:t>
            </a:r>
            <a:r>
              <a:rPr lang="ko-KR" altLang="en-US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기재 </a:t>
            </a:r>
            <a:r>
              <a:rPr lang="en-US" altLang="ko-KR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(ex.</a:t>
            </a:r>
            <a:r>
              <a:rPr lang="ko-KR" altLang="en-US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교통카드복지개선안</a:t>
            </a:r>
            <a:r>
              <a:rPr lang="en-US" altLang="ko-KR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_</a:t>
            </a:r>
            <a:r>
              <a:rPr lang="ko-KR" altLang="en-US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홍길동</a:t>
            </a:r>
            <a:r>
              <a:rPr lang="en-US" altLang="ko-KR" sz="16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600" spc="-200" dirty="0">
              <a:ln>
                <a:solidFill>
                  <a:schemeClr val="accent1">
                    <a:alpha val="1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11004E2D-C066-4F75-8205-CEC526D8AEE9}"/>
              </a:ext>
            </a:extLst>
          </p:cNvPr>
          <p:cNvSpPr/>
          <p:nvPr/>
        </p:nvSpPr>
        <p:spPr>
          <a:xfrm>
            <a:off x="10021454" y="323272"/>
            <a:ext cx="1847273" cy="10991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spc="-15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자료제출 시 삭제</a:t>
            </a:r>
          </a:p>
        </p:txBody>
      </p:sp>
    </p:spTree>
    <p:extLst>
      <p:ext uri="{BB962C8B-B14F-4D97-AF65-F5344CB8AC3E}">
        <p14:creationId xmlns:p14="http://schemas.microsoft.com/office/powerpoint/2010/main" val="2963682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오른쪽 대괄호 19">
            <a:extLst>
              <a:ext uri="{FF2B5EF4-FFF2-40B4-BE49-F238E27FC236}">
                <a16:creationId xmlns:a16="http://schemas.microsoft.com/office/drawing/2014/main" id="{2B294423-D54F-5DCD-08AA-D561209FDBCA}"/>
              </a:ext>
            </a:extLst>
          </p:cNvPr>
          <p:cNvSpPr/>
          <p:nvPr/>
        </p:nvSpPr>
        <p:spPr>
          <a:xfrm rot="5400000" flipV="1">
            <a:off x="5960930" y="648007"/>
            <a:ext cx="270139" cy="11031167"/>
          </a:xfrm>
          <a:prstGeom prst="rightBracket">
            <a:avLst>
              <a:gd name="adj" fmla="val 0"/>
            </a:avLst>
          </a:prstGeom>
          <a:ln w="15875">
            <a:solidFill>
              <a:srgbClr val="2A2A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Noto Sans KR Regular" panose="020B0500000000000000" pitchFamily="34" charset="-127"/>
            </a:endParaRPr>
          </a:p>
        </p:txBody>
      </p:sp>
      <p:sp>
        <p:nvSpPr>
          <p:cNvPr id="21" name="오른쪽 대괄호 20">
            <a:extLst>
              <a:ext uri="{FF2B5EF4-FFF2-40B4-BE49-F238E27FC236}">
                <a16:creationId xmlns:a16="http://schemas.microsoft.com/office/drawing/2014/main" id="{EB1D0B32-7D42-7C82-F4BA-C033B349DA88}"/>
              </a:ext>
            </a:extLst>
          </p:cNvPr>
          <p:cNvSpPr/>
          <p:nvPr/>
        </p:nvSpPr>
        <p:spPr>
          <a:xfrm rot="16200000">
            <a:off x="5960930" y="-4821175"/>
            <a:ext cx="270139" cy="11031167"/>
          </a:xfrm>
          <a:prstGeom prst="rightBracket">
            <a:avLst>
              <a:gd name="adj" fmla="val 0"/>
            </a:avLst>
          </a:prstGeom>
          <a:ln w="15875">
            <a:solidFill>
              <a:srgbClr val="2A2A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Noto Sans KR Regular" panose="020B0500000000000000" pitchFamily="34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B506773-CCD0-8A99-024F-C9DEB117D75F}"/>
              </a:ext>
            </a:extLst>
          </p:cNvPr>
          <p:cNvSpPr txBox="1"/>
          <p:nvPr/>
        </p:nvSpPr>
        <p:spPr>
          <a:xfrm>
            <a:off x="3495114" y="2632201"/>
            <a:ext cx="5201796" cy="959681"/>
          </a:xfrm>
          <a:prstGeom prst="rect">
            <a:avLst/>
          </a:prstGeom>
          <a:noFill/>
        </p:spPr>
        <p:txBody>
          <a:bodyPr wrap="none" lIns="54000" tIns="18000" rIns="54000" bIns="18000" rtlCol="0">
            <a:spAutoFit/>
          </a:bodyPr>
          <a:lstStyle/>
          <a:p>
            <a:pPr algn="ctr"/>
            <a:r>
              <a:rPr lang="ko-KR" altLang="en-US" sz="6000" b="1" spc="-3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제안 제목</a:t>
            </a:r>
            <a:r>
              <a:rPr lang="en-US" altLang="ko-KR" sz="6000" b="1" spc="-3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6000" b="1" spc="-3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수정</a:t>
            </a:r>
            <a:r>
              <a:rPr lang="en-US" altLang="ko-KR" sz="6000" b="1" spc="-3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6000" b="1" spc="-300" dirty="0">
              <a:ln>
                <a:solidFill>
                  <a:schemeClr val="accent1">
                    <a:alpha val="1000"/>
                  </a:schemeClr>
                </a:solidFill>
              </a:ln>
              <a:solidFill>
                <a:srgbClr val="0070C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3" name="타원 32">
            <a:extLst>
              <a:ext uri="{FF2B5EF4-FFF2-40B4-BE49-F238E27FC236}">
                <a16:creationId xmlns:a16="http://schemas.microsoft.com/office/drawing/2014/main" id="{2ECB665D-0559-D10D-6374-81A309396436}"/>
              </a:ext>
            </a:extLst>
          </p:cNvPr>
          <p:cNvSpPr/>
          <p:nvPr/>
        </p:nvSpPr>
        <p:spPr>
          <a:xfrm>
            <a:off x="543975" y="3111689"/>
            <a:ext cx="78378" cy="783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타원 33">
            <a:extLst>
              <a:ext uri="{FF2B5EF4-FFF2-40B4-BE49-F238E27FC236}">
                <a16:creationId xmlns:a16="http://schemas.microsoft.com/office/drawing/2014/main" id="{D8D83D18-3A89-F724-9758-B916B044196F}"/>
              </a:ext>
            </a:extLst>
          </p:cNvPr>
          <p:cNvSpPr/>
          <p:nvPr/>
        </p:nvSpPr>
        <p:spPr>
          <a:xfrm>
            <a:off x="543975" y="3316918"/>
            <a:ext cx="78378" cy="783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타원 34">
            <a:extLst>
              <a:ext uri="{FF2B5EF4-FFF2-40B4-BE49-F238E27FC236}">
                <a16:creationId xmlns:a16="http://schemas.microsoft.com/office/drawing/2014/main" id="{BEB05316-2292-686A-73AC-79764B48A895}"/>
              </a:ext>
            </a:extLst>
          </p:cNvPr>
          <p:cNvSpPr/>
          <p:nvPr/>
        </p:nvSpPr>
        <p:spPr>
          <a:xfrm>
            <a:off x="543975" y="3525115"/>
            <a:ext cx="78378" cy="783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타원 35">
            <a:extLst>
              <a:ext uri="{FF2B5EF4-FFF2-40B4-BE49-F238E27FC236}">
                <a16:creationId xmlns:a16="http://schemas.microsoft.com/office/drawing/2014/main" id="{BE87CE95-DDF4-775B-004F-BFCCEE2830A7}"/>
              </a:ext>
            </a:extLst>
          </p:cNvPr>
          <p:cNvSpPr/>
          <p:nvPr/>
        </p:nvSpPr>
        <p:spPr>
          <a:xfrm>
            <a:off x="11569647" y="3111689"/>
            <a:ext cx="78378" cy="783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타원 36">
            <a:extLst>
              <a:ext uri="{FF2B5EF4-FFF2-40B4-BE49-F238E27FC236}">
                <a16:creationId xmlns:a16="http://schemas.microsoft.com/office/drawing/2014/main" id="{A8F020A5-E5AB-BF29-C198-5753D34722D8}"/>
              </a:ext>
            </a:extLst>
          </p:cNvPr>
          <p:cNvSpPr/>
          <p:nvPr/>
        </p:nvSpPr>
        <p:spPr>
          <a:xfrm>
            <a:off x="11569647" y="3316918"/>
            <a:ext cx="78378" cy="783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타원 37">
            <a:extLst>
              <a:ext uri="{FF2B5EF4-FFF2-40B4-BE49-F238E27FC236}">
                <a16:creationId xmlns:a16="http://schemas.microsoft.com/office/drawing/2014/main" id="{CDD98041-BEFF-00FF-F3A5-7156F673B2F6}"/>
              </a:ext>
            </a:extLst>
          </p:cNvPr>
          <p:cNvSpPr/>
          <p:nvPr/>
        </p:nvSpPr>
        <p:spPr>
          <a:xfrm>
            <a:off x="11569647" y="3525115"/>
            <a:ext cx="78378" cy="783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4128426-0197-65A4-28AD-536FC7AB1D4D}"/>
              </a:ext>
            </a:extLst>
          </p:cNvPr>
          <p:cNvSpPr txBox="1"/>
          <p:nvPr/>
        </p:nvSpPr>
        <p:spPr>
          <a:xfrm>
            <a:off x="4472567" y="2341915"/>
            <a:ext cx="3249338" cy="282573"/>
          </a:xfrm>
          <a:prstGeom prst="rect">
            <a:avLst/>
          </a:prstGeom>
          <a:noFill/>
        </p:spPr>
        <p:txBody>
          <a:bodyPr wrap="none" lIns="54000" tIns="18000" rIns="54000" bIns="18000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600" spc="-15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2023 </a:t>
            </a:r>
            <a:r>
              <a:rPr lang="ko-KR" altLang="en-US" sz="1600" spc="-150" dirty="0" err="1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티머니복지재단</a:t>
            </a:r>
            <a:r>
              <a:rPr lang="ko-KR" altLang="en-US" sz="1600" spc="-15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아이디어 공모전</a:t>
            </a:r>
            <a:endParaRPr lang="en-US" altLang="ko-KR" sz="1600" spc="-150" dirty="0">
              <a:ln>
                <a:solidFill>
                  <a:schemeClr val="accent1">
                    <a:alpha val="1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8541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오른쪽 대괄호 19">
            <a:extLst>
              <a:ext uri="{FF2B5EF4-FFF2-40B4-BE49-F238E27FC236}">
                <a16:creationId xmlns:a16="http://schemas.microsoft.com/office/drawing/2014/main" id="{2B294423-D54F-5DCD-08AA-D561209FDBCA}"/>
              </a:ext>
            </a:extLst>
          </p:cNvPr>
          <p:cNvSpPr/>
          <p:nvPr/>
        </p:nvSpPr>
        <p:spPr>
          <a:xfrm rot="5400000" flipV="1">
            <a:off x="5960930" y="648007"/>
            <a:ext cx="270139" cy="11031167"/>
          </a:xfrm>
          <a:prstGeom prst="rightBracket">
            <a:avLst>
              <a:gd name="adj" fmla="val 0"/>
            </a:avLst>
          </a:prstGeom>
          <a:ln w="19050">
            <a:solidFill>
              <a:srgbClr val="2A2A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Noto Sans KR Regular" panose="020B0500000000000000" pitchFamily="34" charset="-127"/>
            </a:endParaRPr>
          </a:p>
        </p:txBody>
      </p:sp>
      <p:sp>
        <p:nvSpPr>
          <p:cNvPr id="21" name="오른쪽 대괄호 20">
            <a:extLst>
              <a:ext uri="{FF2B5EF4-FFF2-40B4-BE49-F238E27FC236}">
                <a16:creationId xmlns:a16="http://schemas.microsoft.com/office/drawing/2014/main" id="{EB1D0B32-7D42-7C82-F4BA-C033B349DA88}"/>
              </a:ext>
            </a:extLst>
          </p:cNvPr>
          <p:cNvSpPr/>
          <p:nvPr/>
        </p:nvSpPr>
        <p:spPr>
          <a:xfrm rot="16200000">
            <a:off x="5960930" y="-4821175"/>
            <a:ext cx="270139" cy="11031167"/>
          </a:xfrm>
          <a:prstGeom prst="rightBracket">
            <a:avLst>
              <a:gd name="adj" fmla="val 0"/>
            </a:avLst>
          </a:prstGeom>
          <a:ln w="15875">
            <a:solidFill>
              <a:srgbClr val="2A2A2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Noto Sans KR Regular" panose="020B0500000000000000" pitchFamily="34" charset="-127"/>
            </a:endParaRPr>
          </a:p>
        </p:txBody>
      </p:sp>
      <p:sp>
        <p:nvSpPr>
          <p:cNvPr id="33" name="타원 32">
            <a:extLst>
              <a:ext uri="{FF2B5EF4-FFF2-40B4-BE49-F238E27FC236}">
                <a16:creationId xmlns:a16="http://schemas.microsoft.com/office/drawing/2014/main" id="{2ECB665D-0559-D10D-6374-81A309396436}"/>
              </a:ext>
            </a:extLst>
          </p:cNvPr>
          <p:cNvSpPr/>
          <p:nvPr/>
        </p:nvSpPr>
        <p:spPr>
          <a:xfrm>
            <a:off x="543975" y="3111689"/>
            <a:ext cx="78378" cy="783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타원 33">
            <a:extLst>
              <a:ext uri="{FF2B5EF4-FFF2-40B4-BE49-F238E27FC236}">
                <a16:creationId xmlns:a16="http://schemas.microsoft.com/office/drawing/2014/main" id="{D8D83D18-3A89-F724-9758-B916B044196F}"/>
              </a:ext>
            </a:extLst>
          </p:cNvPr>
          <p:cNvSpPr/>
          <p:nvPr/>
        </p:nvSpPr>
        <p:spPr>
          <a:xfrm>
            <a:off x="543975" y="3316918"/>
            <a:ext cx="78378" cy="783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타원 34">
            <a:extLst>
              <a:ext uri="{FF2B5EF4-FFF2-40B4-BE49-F238E27FC236}">
                <a16:creationId xmlns:a16="http://schemas.microsoft.com/office/drawing/2014/main" id="{BEB05316-2292-686A-73AC-79764B48A895}"/>
              </a:ext>
            </a:extLst>
          </p:cNvPr>
          <p:cNvSpPr/>
          <p:nvPr/>
        </p:nvSpPr>
        <p:spPr>
          <a:xfrm>
            <a:off x="543975" y="3525115"/>
            <a:ext cx="78378" cy="783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타원 35">
            <a:extLst>
              <a:ext uri="{FF2B5EF4-FFF2-40B4-BE49-F238E27FC236}">
                <a16:creationId xmlns:a16="http://schemas.microsoft.com/office/drawing/2014/main" id="{BE87CE95-DDF4-775B-004F-BFCCEE2830A7}"/>
              </a:ext>
            </a:extLst>
          </p:cNvPr>
          <p:cNvSpPr/>
          <p:nvPr/>
        </p:nvSpPr>
        <p:spPr>
          <a:xfrm>
            <a:off x="11569647" y="3111689"/>
            <a:ext cx="78378" cy="783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타원 36">
            <a:extLst>
              <a:ext uri="{FF2B5EF4-FFF2-40B4-BE49-F238E27FC236}">
                <a16:creationId xmlns:a16="http://schemas.microsoft.com/office/drawing/2014/main" id="{A8F020A5-E5AB-BF29-C198-5753D34722D8}"/>
              </a:ext>
            </a:extLst>
          </p:cNvPr>
          <p:cNvSpPr/>
          <p:nvPr/>
        </p:nvSpPr>
        <p:spPr>
          <a:xfrm>
            <a:off x="11569647" y="3316918"/>
            <a:ext cx="78378" cy="783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타원 37">
            <a:extLst>
              <a:ext uri="{FF2B5EF4-FFF2-40B4-BE49-F238E27FC236}">
                <a16:creationId xmlns:a16="http://schemas.microsoft.com/office/drawing/2014/main" id="{CDD98041-BEFF-00FF-F3A5-7156F673B2F6}"/>
              </a:ext>
            </a:extLst>
          </p:cNvPr>
          <p:cNvSpPr/>
          <p:nvPr/>
        </p:nvSpPr>
        <p:spPr>
          <a:xfrm>
            <a:off x="11569647" y="3525115"/>
            <a:ext cx="78378" cy="783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85DAB3-2546-A1C4-FE86-D44299EF6011}"/>
              </a:ext>
            </a:extLst>
          </p:cNvPr>
          <p:cNvSpPr txBox="1"/>
          <p:nvPr/>
        </p:nvSpPr>
        <p:spPr>
          <a:xfrm>
            <a:off x="535414" y="1154904"/>
            <a:ext cx="2007010" cy="959681"/>
          </a:xfrm>
          <a:prstGeom prst="rect">
            <a:avLst/>
          </a:prstGeom>
          <a:noFill/>
        </p:spPr>
        <p:txBody>
          <a:bodyPr wrap="none" lIns="54000" tIns="18000" rIns="54000" bIns="18000" rtlCol="0">
            <a:spAutoFit/>
          </a:bodyPr>
          <a:lstStyle>
            <a:defPPr>
              <a:defRPr lang="ko-KR"/>
            </a:defPPr>
            <a:lvl1pPr algn="ctr">
              <a:defRPr sz="5200" spc="-300">
                <a:ln>
                  <a:solidFill>
                    <a:schemeClr val="bg1">
                      <a:lumMod val="95000"/>
                      <a:alpha val="0"/>
                    </a:schemeClr>
                  </a:solidFill>
                </a:ln>
                <a:solidFill>
                  <a:srgbClr val="2A2A2A"/>
                </a:solidFill>
                <a:latin typeface="Noto Sans KR Black" panose="020B0A00000000000000" pitchFamily="34" charset="-127"/>
                <a:ea typeface="Noto Sans KR Black" panose="020B0A00000000000000" pitchFamily="34" charset="-127"/>
              </a:defRPr>
            </a:lvl1pPr>
          </a:lstStyle>
          <a:p>
            <a:pPr algn="l"/>
            <a:r>
              <a:rPr lang="en-US" altLang="ko-KR" sz="6000" b="1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Index</a:t>
            </a:r>
            <a:endParaRPr lang="ko-KR" altLang="en-US" sz="6000" b="1" dirty="0">
              <a:ln>
                <a:solidFill>
                  <a:schemeClr val="accent1">
                    <a:alpha val="1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3A1C25-DEE6-3702-D6F5-2F52DDF9CC46}"/>
              </a:ext>
            </a:extLst>
          </p:cNvPr>
          <p:cNvSpPr txBox="1"/>
          <p:nvPr/>
        </p:nvSpPr>
        <p:spPr>
          <a:xfrm>
            <a:off x="573095" y="1021602"/>
            <a:ext cx="416831" cy="251795"/>
          </a:xfrm>
          <a:prstGeom prst="rect">
            <a:avLst/>
          </a:prstGeom>
          <a:noFill/>
        </p:spPr>
        <p:txBody>
          <a:bodyPr wrap="none" lIns="54000" tIns="18000" rIns="54000" bIns="18000" rtlCol="0">
            <a:spAutoFit/>
          </a:bodyPr>
          <a:lstStyle/>
          <a:p>
            <a:r>
              <a:rPr lang="ko-KR" altLang="en-US" sz="1400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목차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12284853-15F3-C993-3BBD-9B6769646C5F}"/>
              </a:ext>
            </a:extLst>
          </p:cNvPr>
          <p:cNvGrpSpPr/>
          <p:nvPr/>
        </p:nvGrpSpPr>
        <p:grpSpPr>
          <a:xfrm>
            <a:off x="2651714" y="2751892"/>
            <a:ext cx="821381" cy="677108"/>
            <a:chOff x="1806871" y="2766203"/>
            <a:chExt cx="821381" cy="67710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7479B94-BBCD-AF6D-52F8-74ADADDEE050}"/>
                </a:ext>
              </a:extLst>
            </p:cNvPr>
            <p:cNvSpPr txBox="1"/>
            <p:nvPr/>
          </p:nvSpPr>
          <p:spPr>
            <a:xfrm>
              <a:off x="1806871" y="2766203"/>
              <a:ext cx="602729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ko-KR" sz="4400" b="1" spc="-200" dirty="0">
                  <a:ln>
                    <a:solidFill>
                      <a:schemeClr val="accent1">
                        <a:alpha val="1000"/>
                      </a:schemeClr>
                    </a:solidFill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01</a:t>
              </a:r>
              <a:endParaRPr lang="ko-KR" altLang="en-US" sz="4400" b="1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7BAFE737-D694-50E3-65C7-AD1297582780}"/>
                </a:ext>
              </a:extLst>
            </p:cNvPr>
            <p:cNvSpPr/>
            <p:nvPr/>
          </p:nvSpPr>
          <p:spPr>
            <a:xfrm rot="19149236">
              <a:off x="2033267" y="3234238"/>
              <a:ext cx="594985" cy="1977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ea typeface="Noto Sans KR Regular" panose="020B0500000000000000" pitchFamily="34" charset="-127"/>
              </a:endParaRPr>
            </a:p>
          </p:txBody>
        </p: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E0F8EFBD-100E-B438-FEB6-573BC91ABB32}"/>
                </a:ext>
              </a:extLst>
            </p:cNvPr>
            <p:cNvCxnSpPr>
              <a:cxnSpLocks/>
            </p:cNvCxnSpPr>
            <p:nvPr/>
          </p:nvCxnSpPr>
          <p:spPr>
            <a:xfrm rot="19149236">
              <a:off x="1954254" y="3260689"/>
              <a:ext cx="625475" cy="0"/>
            </a:xfrm>
            <a:prstGeom prst="line">
              <a:avLst/>
            </a:prstGeom>
            <a:ln>
              <a:solidFill>
                <a:srgbClr val="2A2A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30F5A8FB-1A22-BA72-DE30-90BD202E07C4}"/>
              </a:ext>
            </a:extLst>
          </p:cNvPr>
          <p:cNvGrpSpPr/>
          <p:nvPr/>
        </p:nvGrpSpPr>
        <p:grpSpPr>
          <a:xfrm>
            <a:off x="4480569" y="2751892"/>
            <a:ext cx="852323" cy="677108"/>
            <a:chOff x="1775929" y="2766203"/>
            <a:chExt cx="852323" cy="677108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6CC3E1C-4BB2-E104-426A-2C4AD83624CA}"/>
                </a:ext>
              </a:extLst>
            </p:cNvPr>
            <p:cNvSpPr txBox="1"/>
            <p:nvPr/>
          </p:nvSpPr>
          <p:spPr>
            <a:xfrm>
              <a:off x="1775929" y="2766203"/>
              <a:ext cx="602729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ko-KR" sz="4400" b="1" spc="-200" dirty="0">
                  <a:ln>
                    <a:solidFill>
                      <a:schemeClr val="accent1">
                        <a:alpha val="1000"/>
                      </a:schemeClr>
                    </a:solidFill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02</a:t>
              </a:r>
              <a:endParaRPr lang="ko-KR" altLang="en-US" sz="4400" b="1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3DB17813-5185-5D51-CCFE-09031DAB75A1}"/>
                </a:ext>
              </a:extLst>
            </p:cNvPr>
            <p:cNvSpPr/>
            <p:nvPr/>
          </p:nvSpPr>
          <p:spPr>
            <a:xfrm rot="19149236">
              <a:off x="2033267" y="3234238"/>
              <a:ext cx="594985" cy="1977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ea typeface="Noto Sans KR Regular" panose="020B0500000000000000" pitchFamily="34" charset="-127"/>
              </a:endParaRPr>
            </a:p>
          </p:txBody>
        </p:sp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5A8C6D9E-BDEE-0C99-02D6-F41022FD89A2}"/>
                </a:ext>
              </a:extLst>
            </p:cNvPr>
            <p:cNvCxnSpPr>
              <a:cxnSpLocks/>
            </p:cNvCxnSpPr>
            <p:nvPr/>
          </p:nvCxnSpPr>
          <p:spPr>
            <a:xfrm rot="19149236">
              <a:off x="1954254" y="3260689"/>
              <a:ext cx="625475" cy="0"/>
            </a:xfrm>
            <a:prstGeom prst="line">
              <a:avLst/>
            </a:prstGeom>
            <a:ln>
              <a:solidFill>
                <a:srgbClr val="2A2A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93E7E45F-2CD8-9DB1-EF9F-93D6C162A2A4}"/>
              </a:ext>
            </a:extLst>
          </p:cNvPr>
          <p:cNvGrpSpPr/>
          <p:nvPr/>
        </p:nvGrpSpPr>
        <p:grpSpPr>
          <a:xfrm>
            <a:off x="6514919" y="2751892"/>
            <a:ext cx="807998" cy="677108"/>
            <a:chOff x="1820254" y="2766203"/>
            <a:chExt cx="807998" cy="677108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08F9357-1C0F-A761-4229-B7522D62616D}"/>
                </a:ext>
              </a:extLst>
            </p:cNvPr>
            <p:cNvSpPr txBox="1"/>
            <p:nvPr/>
          </p:nvSpPr>
          <p:spPr>
            <a:xfrm>
              <a:off x="1820254" y="2766203"/>
              <a:ext cx="602729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ko-KR" sz="4400" b="1" spc="-200" dirty="0">
                  <a:ln>
                    <a:solidFill>
                      <a:schemeClr val="accent1">
                        <a:alpha val="1000"/>
                      </a:schemeClr>
                    </a:solidFill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03</a:t>
              </a:r>
              <a:endParaRPr lang="ko-KR" altLang="en-US" sz="4400" b="1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8E4A8B13-7FD0-E1A5-5478-E238F4B1B9B5}"/>
                </a:ext>
              </a:extLst>
            </p:cNvPr>
            <p:cNvSpPr/>
            <p:nvPr/>
          </p:nvSpPr>
          <p:spPr>
            <a:xfrm rot="19149236">
              <a:off x="2033267" y="3234238"/>
              <a:ext cx="594985" cy="1977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ea typeface="Noto Sans KR Regular" panose="020B0500000000000000" pitchFamily="34" charset="-127"/>
              </a:endParaRPr>
            </a:p>
          </p:txBody>
        </p:sp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id="{024D89F4-B437-8C99-5C04-E8FB8F36868E}"/>
                </a:ext>
              </a:extLst>
            </p:cNvPr>
            <p:cNvCxnSpPr>
              <a:cxnSpLocks/>
            </p:cNvCxnSpPr>
            <p:nvPr/>
          </p:nvCxnSpPr>
          <p:spPr>
            <a:xfrm rot="19149236">
              <a:off x="1954254" y="3260689"/>
              <a:ext cx="625475" cy="0"/>
            </a:xfrm>
            <a:prstGeom prst="line">
              <a:avLst/>
            </a:prstGeom>
            <a:ln>
              <a:solidFill>
                <a:srgbClr val="2A2A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E302027E-9919-E80F-9D28-77314944A6CE}"/>
              </a:ext>
            </a:extLst>
          </p:cNvPr>
          <p:cNvGrpSpPr/>
          <p:nvPr/>
        </p:nvGrpSpPr>
        <p:grpSpPr>
          <a:xfrm>
            <a:off x="8424359" y="2751892"/>
            <a:ext cx="870349" cy="677108"/>
            <a:chOff x="1757903" y="2766203"/>
            <a:chExt cx="870349" cy="67710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9B0979E-ADD2-0FCF-BCB4-B61B40692834}"/>
                </a:ext>
              </a:extLst>
            </p:cNvPr>
            <p:cNvSpPr txBox="1"/>
            <p:nvPr/>
          </p:nvSpPr>
          <p:spPr>
            <a:xfrm>
              <a:off x="1757903" y="2766203"/>
              <a:ext cx="602729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ko-KR" sz="4400" b="1" spc="-200" dirty="0">
                  <a:ln>
                    <a:solidFill>
                      <a:schemeClr val="accent1">
                        <a:alpha val="1000"/>
                      </a:schemeClr>
                    </a:solidFill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04</a:t>
              </a:r>
              <a:endParaRPr lang="ko-KR" altLang="en-US" sz="4400" b="1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EACE5B5F-D9DA-F938-3727-8690CCB014BD}"/>
                </a:ext>
              </a:extLst>
            </p:cNvPr>
            <p:cNvSpPr/>
            <p:nvPr/>
          </p:nvSpPr>
          <p:spPr>
            <a:xfrm rot="19149236">
              <a:off x="2033267" y="3234238"/>
              <a:ext cx="594985" cy="1977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ea typeface="Noto Sans KR Regular" panose="020B0500000000000000" pitchFamily="34" charset="-127"/>
              </a:endParaRPr>
            </a:p>
          </p:txBody>
        </p:sp>
        <p:cxnSp>
          <p:nvCxnSpPr>
            <p:cNvPr id="28" name="직선 연결선 27">
              <a:extLst>
                <a:ext uri="{FF2B5EF4-FFF2-40B4-BE49-F238E27FC236}">
                  <a16:creationId xmlns:a16="http://schemas.microsoft.com/office/drawing/2014/main" id="{F58F8C7A-E3D1-DE65-76AF-2812AF8D681E}"/>
                </a:ext>
              </a:extLst>
            </p:cNvPr>
            <p:cNvCxnSpPr>
              <a:cxnSpLocks/>
            </p:cNvCxnSpPr>
            <p:nvPr/>
          </p:nvCxnSpPr>
          <p:spPr>
            <a:xfrm rot="19149236">
              <a:off x="1941595" y="3260688"/>
              <a:ext cx="625475" cy="0"/>
            </a:xfrm>
            <a:prstGeom prst="line">
              <a:avLst/>
            </a:prstGeom>
            <a:ln>
              <a:solidFill>
                <a:srgbClr val="2A2A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BE3A8246-888D-EC9C-06B1-D81EF64562A5}"/>
              </a:ext>
            </a:extLst>
          </p:cNvPr>
          <p:cNvSpPr txBox="1"/>
          <p:nvPr/>
        </p:nvSpPr>
        <p:spPr>
          <a:xfrm>
            <a:off x="2621863" y="3778572"/>
            <a:ext cx="827200" cy="282573"/>
          </a:xfrm>
          <a:prstGeom prst="rect">
            <a:avLst/>
          </a:prstGeom>
          <a:noFill/>
        </p:spPr>
        <p:txBody>
          <a:bodyPr wrap="none" lIns="54000" tIns="18000" rIns="54000" bIns="18000" rtlCol="0">
            <a:spAutoFit/>
          </a:bodyPr>
          <a:lstStyle/>
          <a:p>
            <a:r>
              <a:rPr lang="ko-KR" altLang="en-US" sz="1600" b="1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제안이유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361DCAA-633D-59E1-79C6-3465F907784C}"/>
              </a:ext>
            </a:extLst>
          </p:cNvPr>
          <p:cNvSpPr txBox="1"/>
          <p:nvPr/>
        </p:nvSpPr>
        <p:spPr>
          <a:xfrm>
            <a:off x="4436921" y="3778572"/>
            <a:ext cx="827200" cy="282573"/>
          </a:xfrm>
          <a:prstGeom prst="rect">
            <a:avLst/>
          </a:prstGeom>
          <a:noFill/>
        </p:spPr>
        <p:txBody>
          <a:bodyPr wrap="none" lIns="54000" tIns="18000" rIns="54000" bIns="18000" rtlCol="0">
            <a:spAutoFit/>
          </a:bodyPr>
          <a:lstStyle/>
          <a:p>
            <a:r>
              <a:rPr lang="ko-KR" altLang="en-US" sz="1600" b="1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제안내용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5B40E76-7D01-52AD-022C-82C8733B8911}"/>
              </a:ext>
            </a:extLst>
          </p:cNvPr>
          <p:cNvSpPr txBox="1"/>
          <p:nvPr/>
        </p:nvSpPr>
        <p:spPr>
          <a:xfrm>
            <a:off x="6449502" y="3778572"/>
            <a:ext cx="1053224" cy="528794"/>
          </a:xfrm>
          <a:prstGeom prst="rect">
            <a:avLst/>
          </a:prstGeom>
          <a:noFill/>
        </p:spPr>
        <p:txBody>
          <a:bodyPr wrap="none" lIns="54000" tIns="18000" rIns="54000" bIns="18000" rtlCol="0">
            <a:spAutoFit/>
          </a:bodyPr>
          <a:lstStyle/>
          <a:p>
            <a:r>
              <a:rPr lang="ko-KR" altLang="en-US" sz="1600" b="1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활용 방안 </a:t>
            </a:r>
            <a:endParaRPr lang="en-US" altLang="ko-KR" sz="1600" b="1" spc="-200" dirty="0">
              <a:ln>
                <a:solidFill>
                  <a:schemeClr val="accent1">
                    <a:alpha val="1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600" b="1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및 기대효과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32E48A8-A89F-4640-75F0-F4FAA333A428}"/>
              </a:ext>
            </a:extLst>
          </p:cNvPr>
          <p:cNvSpPr txBox="1"/>
          <p:nvPr/>
        </p:nvSpPr>
        <p:spPr>
          <a:xfrm>
            <a:off x="8382427" y="3778572"/>
            <a:ext cx="827200" cy="282573"/>
          </a:xfrm>
          <a:prstGeom prst="rect">
            <a:avLst/>
          </a:prstGeom>
          <a:noFill/>
        </p:spPr>
        <p:txBody>
          <a:bodyPr wrap="none" lIns="54000" tIns="18000" rIns="54000" bIns="18000" rtlCol="0">
            <a:spAutoFit/>
          </a:bodyPr>
          <a:lstStyle/>
          <a:p>
            <a:r>
              <a:rPr lang="ko-KR" altLang="en-US" sz="1600" b="1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참고문헌</a:t>
            </a:r>
          </a:p>
        </p:txBody>
      </p:sp>
    </p:spTree>
    <p:extLst>
      <p:ext uri="{BB962C8B-B14F-4D97-AF65-F5344CB8AC3E}">
        <p14:creationId xmlns:p14="http://schemas.microsoft.com/office/powerpoint/2010/main" val="528133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오른쪽 대괄호 49">
            <a:extLst>
              <a:ext uri="{FF2B5EF4-FFF2-40B4-BE49-F238E27FC236}">
                <a16:creationId xmlns:a16="http://schemas.microsoft.com/office/drawing/2014/main" id="{7D3D3A38-CEC6-9285-3B44-A415991CF78B}"/>
              </a:ext>
            </a:extLst>
          </p:cNvPr>
          <p:cNvSpPr/>
          <p:nvPr/>
        </p:nvSpPr>
        <p:spPr>
          <a:xfrm rot="5400000" flipV="1">
            <a:off x="5960930" y="648007"/>
            <a:ext cx="270139" cy="11031167"/>
          </a:xfrm>
          <a:prstGeom prst="rightBracket">
            <a:avLst>
              <a:gd name="adj" fmla="val 0"/>
            </a:avLst>
          </a:prstGeom>
          <a:ln w="19050">
            <a:solidFill>
              <a:srgbClr val="2A2A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Noto Sans KR Regular" panose="020B0500000000000000" pitchFamily="34" charset="-127"/>
            </a:endParaRPr>
          </a:p>
        </p:txBody>
      </p:sp>
      <p:sp>
        <p:nvSpPr>
          <p:cNvPr id="51" name="오른쪽 대괄호 50">
            <a:extLst>
              <a:ext uri="{FF2B5EF4-FFF2-40B4-BE49-F238E27FC236}">
                <a16:creationId xmlns:a16="http://schemas.microsoft.com/office/drawing/2014/main" id="{A8224901-AB03-596E-721F-0727711E78EA}"/>
              </a:ext>
            </a:extLst>
          </p:cNvPr>
          <p:cNvSpPr/>
          <p:nvPr/>
        </p:nvSpPr>
        <p:spPr>
          <a:xfrm rot="16200000">
            <a:off x="5960930" y="-4821175"/>
            <a:ext cx="270139" cy="11031167"/>
          </a:xfrm>
          <a:prstGeom prst="rightBracket">
            <a:avLst>
              <a:gd name="adj" fmla="val 0"/>
            </a:avLst>
          </a:prstGeom>
          <a:ln w="15875">
            <a:solidFill>
              <a:srgbClr val="2A2A2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Noto Sans KR Regular" panose="020B0500000000000000" pitchFamily="34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6416C9-E2E6-4E98-A9DF-DE52DC263D03}"/>
              </a:ext>
            </a:extLst>
          </p:cNvPr>
          <p:cNvSpPr txBox="1"/>
          <p:nvPr/>
        </p:nvSpPr>
        <p:spPr>
          <a:xfrm>
            <a:off x="727148" y="750873"/>
            <a:ext cx="711784" cy="713460"/>
          </a:xfrm>
          <a:prstGeom prst="rect">
            <a:avLst/>
          </a:prstGeom>
          <a:noFill/>
        </p:spPr>
        <p:txBody>
          <a:bodyPr wrap="none" lIns="54000" tIns="18000" rIns="54000" bIns="18000" rtlCol="0">
            <a:spAutoFit/>
          </a:bodyPr>
          <a:lstStyle/>
          <a:p>
            <a:r>
              <a:rPr lang="en-US" altLang="ko-KR" sz="4400" b="1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01</a:t>
            </a:r>
            <a:endParaRPr lang="ko-KR" altLang="en-US" sz="4400" b="1" spc="-200" dirty="0">
              <a:ln>
                <a:solidFill>
                  <a:schemeClr val="accent1">
                    <a:alpha val="1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65543C-DD60-47E9-A63F-EABEE535FCED}"/>
              </a:ext>
            </a:extLst>
          </p:cNvPr>
          <p:cNvSpPr txBox="1"/>
          <p:nvPr/>
        </p:nvSpPr>
        <p:spPr>
          <a:xfrm>
            <a:off x="1438932" y="1043048"/>
            <a:ext cx="929792" cy="313350"/>
          </a:xfrm>
          <a:prstGeom prst="rect">
            <a:avLst/>
          </a:prstGeom>
          <a:noFill/>
        </p:spPr>
        <p:txBody>
          <a:bodyPr wrap="none" lIns="54000" tIns="18000" rIns="54000" bIns="18000" rtlCol="0">
            <a:spAutoFit/>
          </a:bodyPr>
          <a:lstStyle/>
          <a:p>
            <a:r>
              <a:rPr lang="ko-KR" altLang="en-US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제안이유</a:t>
            </a:r>
          </a:p>
        </p:txBody>
      </p:sp>
    </p:spTree>
    <p:extLst>
      <p:ext uri="{BB962C8B-B14F-4D97-AF65-F5344CB8AC3E}">
        <p14:creationId xmlns:p14="http://schemas.microsoft.com/office/powerpoint/2010/main" val="3174817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오른쪽 대괄호 49">
            <a:extLst>
              <a:ext uri="{FF2B5EF4-FFF2-40B4-BE49-F238E27FC236}">
                <a16:creationId xmlns:a16="http://schemas.microsoft.com/office/drawing/2014/main" id="{7D3D3A38-CEC6-9285-3B44-A415991CF78B}"/>
              </a:ext>
            </a:extLst>
          </p:cNvPr>
          <p:cNvSpPr/>
          <p:nvPr/>
        </p:nvSpPr>
        <p:spPr>
          <a:xfrm rot="5400000" flipV="1">
            <a:off x="5960930" y="648007"/>
            <a:ext cx="270139" cy="11031167"/>
          </a:xfrm>
          <a:prstGeom prst="rightBracket">
            <a:avLst>
              <a:gd name="adj" fmla="val 0"/>
            </a:avLst>
          </a:prstGeom>
          <a:ln w="19050">
            <a:solidFill>
              <a:srgbClr val="2A2A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Noto Sans KR Regular" panose="020B0500000000000000" pitchFamily="34" charset="-127"/>
            </a:endParaRPr>
          </a:p>
        </p:txBody>
      </p:sp>
      <p:sp>
        <p:nvSpPr>
          <p:cNvPr id="51" name="오른쪽 대괄호 50">
            <a:extLst>
              <a:ext uri="{FF2B5EF4-FFF2-40B4-BE49-F238E27FC236}">
                <a16:creationId xmlns:a16="http://schemas.microsoft.com/office/drawing/2014/main" id="{A8224901-AB03-596E-721F-0727711E78EA}"/>
              </a:ext>
            </a:extLst>
          </p:cNvPr>
          <p:cNvSpPr/>
          <p:nvPr/>
        </p:nvSpPr>
        <p:spPr>
          <a:xfrm rot="16200000">
            <a:off x="5960930" y="-4821175"/>
            <a:ext cx="270139" cy="11031167"/>
          </a:xfrm>
          <a:prstGeom prst="rightBracket">
            <a:avLst>
              <a:gd name="adj" fmla="val 0"/>
            </a:avLst>
          </a:prstGeom>
          <a:ln w="15875">
            <a:solidFill>
              <a:srgbClr val="2A2A2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Noto Sans KR Regular" panose="020B0500000000000000" pitchFamily="34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6416C9-E2E6-4E98-A9DF-DE52DC263D03}"/>
              </a:ext>
            </a:extLst>
          </p:cNvPr>
          <p:cNvSpPr txBox="1"/>
          <p:nvPr/>
        </p:nvSpPr>
        <p:spPr>
          <a:xfrm>
            <a:off x="727148" y="750873"/>
            <a:ext cx="711784" cy="713460"/>
          </a:xfrm>
          <a:prstGeom prst="rect">
            <a:avLst/>
          </a:prstGeom>
          <a:noFill/>
        </p:spPr>
        <p:txBody>
          <a:bodyPr wrap="none" lIns="54000" tIns="18000" rIns="54000" bIns="18000" rtlCol="0">
            <a:spAutoFit/>
          </a:bodyPr>
          <a:lstStyle/>
          <a:p>
            <a:r>
              <a:rPr lang="en-US" altLang="ko-KR" sz="4400" b="1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02</a:t>
            </a:r>
            <a:endParaRPr lang="ko-KR" altLang="en-US" sz="4400" b="1" spc="-200" dirty="0">
              <a:ln>
                <a:solidFill>
                  <a:schemeClr val="accent1">
                    <a:alpha val="1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65543C-DD60-47E9-A63F-EABEE535FCED}"/>
              </a:ext>
            </a:extLst>
          </p:cNvPr>
          <p:cNvSpPr txBox="1"/>
          <p:nvPr/>
        </p:nvSpPr>
        <p:spPr>
          <a:xfrm>
            <a:off x="1438932" y="1043048"/>
            <a:ext cx="929792" cy="313350"/>
          </a:xfrm>
          <a:prstGeom prst="rect">
            <a:avLst/>
          </a:prstGeom>
          <a:noFill/>
        </p:spPr>
        <p:txBody>
          <a:bodyPr wrap="none" lIns="54000" tIns="18000" rIns="54000" bIns="18000" rtlCol="0">
            <a:spAutoFit/>
          </a:bodyPr>
          <a:lstStyle/>
          <a:p>
            <a:r>
              <a:rPr lang="ko-KR" altLang="en-US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제안내용</a:t>
            </a:r>
          </a:p>
        </p:txBody>
      </p:sp>
    </p:spTree>
    <p:extLst>
      <p:ext uri="{BB962C8B-B14F-4D97-AF65-F5344CB8AC3E}">
        <p14:creationId xmlns:p14="http://schemas.microsoft.com/office/powerpoint/2010/main" val="3840998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오른쪽 대괄호 49">
            <a:extLst>
              <a:ext uri="{FF2B5EF4-FFF2-40B4-BE49-F238E27FC236}">
                <a16:creationId xmlns:a16="http://schemas.microsoft.com/office/drawing/2014/main" id="{7D3D3A38-CEC6-9285-3B44-A415991CF78B}"/>
              </a:ext>
            </a:extLst>
          </p:cNvPr>
          <p:cNvSpPr/>
          <p:nvPr/>
        </p:nvSpPr>
        <p:spPr>
          <a:xfrm rot="5400000" flipV="1">
            <a:off x="5960930" y="648007"/>
            <a:ext cx="270139" cy="11031167"/>
          </a:xfrm>
          <a:prstGeom prst="rightBracket">
            <a:avLst>
              <a:gd name="adj" fmla="val 0"/>
            </a:avLst>
          </a:prstGeom>
          <a:ln w="19050">
            <a:solidFill>
              <a:srgbClr val="2A2A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Noto Sans KR Regular" panose="020B0500000000000000" pitchFamily="34" charset="-127"/>
            </a:endParaRPr>
          </a:p>
        </p:txBody>
      </p:sp>
      <p:sp>
        <p:nvSpPr>
          <p:cNvPr id="51" name="오른쪽 대괄호 50">
            <a:extLst>
              <a:ext uri="{FF2B5EF4-FFF2-40B4-BE49-F238E27FC236}">
                <a16:creationId xmlns:a16="http://schemas.microsoft.com/office/drawing/2014/main" id="{A8224901-AB03-596E-721F-0727711E78EA}"/>
              </a:ext>
            </a:extLst>
          </p:cNvPr>
          <p:cNvSpPr/>
          <p:nvPr/>
        </p:nvSpPr>
        <p:spPr>
          <a:xfrm rot="16200000">
            <a:off x="5960930" y="-4821175"/>
            <a:ext cx="270139" cy="11031167"/>
          </a:xfrm>
          <a:prstGeom prst="rightBracket">
            <a:avLst>
              <a:gd name="adj" fmla="val 0"/>
            </a:avLst>
          </a:prstGeom>
          <a:ln w="15875">
            <a:solidFill>
              <a:srgbClr val="2A2A2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Noto Sans KR Regular" panose="020B0500000000000000" pitchFamily="34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6416C9-E2E6-4E98-A9DF-DE52DC263D03}"/>
              </a:ext>
            </a:extLst>
          </p:cNvPr>
          <p:cNvSpPr txBox="1"/>
          <p:nvPr/>
        </p:nvSpPr>
        <p:spPr>
          <a:xfrm>
            <a:off x="727148" y="750873"/>
            <a:ext cx="711784" cy="713460"/>
          </a:xfrm>
          <a:prstGeom prst="rect">
            <a:avLst/>
          </a:prstGeom>
          <a:noFill/>
        </p:spPr>
        <p:txBody>
          <a:bodyPr wrap="none" lIns="54000" tIns="18000" rIns="54000" bIns="18000" rtlCol="0">
            <a:spAutoFit/>
          </a:bodyPr>
          <a:lstStyle/>
          <a:p>
            <a:r>
              <a:rPr lang="en-US" altLang="ko-KR" sz="4400" b="1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03</a:t>
            </a:r>
            <a:endParaRPr lang="ko-KR" altLang="en-US" sz="4400" b="1" spc="-200" dirty="0">
              <a:ln>
                <a:solidFill>
                  <a:schemeClr val="accent1">
                    <a:alpha val="1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65543C-DD60-47E9-A63F-EABEE535FCED}"/>
              </a:ext>
            </a:extLst>
          </p:cNvPr>
          <p:cNvSpPr txBox="1"/>
          <p:nvPr/>
        </p:nvSpPr>
        <p:spPr>
          <a:xfrm>
            <a:off x="1438932" y="1043048"/>
            <a:ext cx="2180134" cy="313350"/>
          </a:xfrm>
          <a:prstGeom prst="rect">
            <a:avLst/>
          </a:prstGeom>
          <a:noFill/>
        </p:spPr>
        <p:txBody>
          <a:bodyPr wrap="none" lIns="54000" tIns="18000" rIns="54000" bIns="18000" rtlCol="0">
            <a:spAutoFit/>
          </a:bodyPr>
          <a:lstStyle/>
          <a:p>
            <a:r>
              <a:rPr lang="ko-KR" altLang="en-US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활용 방안 및 기대 효과</a:t>
            </a:r>
          </a:p>
        </p:txBody>
      </p:sp>
    </p:spTree>
    <p:extLst>
      <p:ext uri="{BB962C8B-B14F-4D97-AF65-F5344CB8AC3E}">
        <p14:creationId xmlns:p14="http://schemas.microsoft.com/office/powerpoint/2010/main" val="1305137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오른쪽 대괄호 49">
            <a:extLst>
              <a:ext uri="{FF2B5EF4-FFF2-40B4-BE49-F238E27FC236}">
                <a16:creationId xmlns:a16="http://schemas.microsoft.com/office/drawing/2014/main" id="{7D3D3A38-CEC6-9285-3B44-A415991CF78B}"/>
              </a:ext>
            </a:extLst>
          </p:cNvPr>
          <p:cNvSpPr/>
          <p:nvPr/>
        </p:nvSpPr>
        <p:spPr>
          <a:xfrm rot="5400000" flipV="1">
            <a:off x="5960930" y="648007"/>
            <a:ext cx="270139" cy="11031167"/>
          </a:xfrm>
          <a:prstGeom prst="rightBracket">
            <a:avLst>
              <a:gd name="adj" fmla="val 0"/>
            </a:avLst>
          </a:prstGeom>
          <a:ln w="19050">
            <a:solidFill>
              <a:srgbClr val="2A2A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Noto Sans KR Regular" panose="020B0500000000000000" pitchFamily="34" charset="-127"/>
            </a:endParaRPr>
          </a:p>
        </p:txBody>
      </p:sp>
      <p:sp>
        <p:nvSpPr>
          <p:cNvPr id="51" name="오른쪽 대괄호 50">
            <a:extLst>
              <a:ext uri="{FF2B5EF4-FFF2-40B4-BE49-F238E27FC236}">
                <a16:creationId xmlns:a16="http://schemas.microsoft.com/office/drawing/2014/main" id="{A8224901-AB03-596E-721F-0727711E78EA}"/>
              </a:ext>
            </a:extLst>
          </p:cNvPr>
          <p:cNvSpPr/>
          <p:nvPr/>
        </p:nvSpPr>
        <p:spPr>
          <a:xfrm rot="16200000">
            <a:off x="5960930" y="-4821175"/>
            <a:ext cx="270139" cy="11031167"/>
          </a:xfrm>
          <a:prstGeom prst="rightBracket">
            <a:avLst>
              <a:gd name="adj" fmla="val 0"/>
            </a:avLst>
          </a:prstGeom>
          <a:ln w="15875">
            <a:solidFill>
              <a:srgbClr val="2A2A2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>
              <a:ea typeface="Noto Sans KR Regular" panose="020B0500000000000000" pitchFamily="34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6416C9-E2E6-4E98-A9DF-DE52DC263D03}"/>
              </a:ext>
            </a:extLst>
          </p:cNvPr>
          <p:cNvSpPr txBox="1"/>
          <p:nvPr/>
        </p:nvSpPr>
        <p:spPr>
          <a:xfrm>
            <a:off x="727148" y="750873"/>
            <a:ext cx="711784" cy="713460"/>
          </a:xfrm>
          <a:prstGeom prst="rect">
            <a:avLst/>
          </a:prstGeom>
          <a:noFill/>
        </p:spPr>
        <p:txBody>
          <a:bodyPr wrap="none" lIns="54000" tIns="18000" rIns="54000" bIns="18000" rtlCol="0">
            <a:spAutoFit/>
          </a:bodyPr>
          <a:lstStyle/>
          <a:p>
            <a:r>
              <a:rPr lang="en-US" altLang="ko-KR" sz="4400" b="1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04</a:t>
            </a:r>
            <a:endParaRPr lang="ko-KR" altLang="en-US" sz="4400" b="1" spc="-200" dirty="0">
              <a:ln>
                <a:solidFill>
                  <a:schemeClr val="accent1">
                    <a:alpha val="1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65543C-DD60-47E9-A63F-EABEE535FCED}"/>
              </a:ext>
            </a:extLst>
          </p:cNvPr>
          <p:cNvSpPr txBox="1"/>
          <p:nvPr/>
        </p:nvSpPr>
        <p:spPr>
          <a:xfrm>
            <a:off x="1438932" y="1043048"/>
            <a:ext cx="929792" cy="313350"/>
          </a:xfrm>
          <a:prstGeom prst="rect">
            <a:avLst/>
          </a:prstGeom>
          <a:noFill/>
        </p:spPr>
        <p:txBody>
          <a:bodyPr wrap="none" lIns="54000" tIns="18000" rIns="54000" bIns="18000" rtlCol="0">
            <a:spAutoFit/>
          </a:bodyPr>
          <a:lstStyle/>
          <a:p>
            <a:r>
              <a:rPr lang="ko-KR" altLang="en-US" spc="-200" dirty="0">
                <a:ln>
                  <a:solidFill>
                    <a:schemeClr val="accent1">
                      <a:alpha val="1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참고문헌</a:t>
            </a:r>
          </a:p>
        </p:txBody>
      </p:sp>
    </p:spTree>
    <p:extLst>
      <p:ext uri="{BB962C8B-B14F-4D97-AF65-F5344CB8AC3E}">
        <p14:creationId xmlns:p14="http://schemas.microsoft.com/office/powerpoint/2010/main" val="5207452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152</Words>
  <Application>Microsoft Office PowerPoint</Application>
  <PresentationFormat>와이드스크린</PresentationFormat>
  <Paragraphs>35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1" baseType="lpstr">
      <vt:lpstr>맑은 고딕</vt:lpstr>
      <vt:lpstr>Arial</vt:lpstr>
      <vt:lpstr>Office 테마</vt:lpstr>
      <vt:lpstr>PowerPoint 프레젠테이션</vt:lpstr>
      <vt:lpstr>아이디어 제안서 작성안내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지원 김</dc:creator>
  <cp:lastModifiedBy>박 영훈</cp:lastModifiedBy>
  <cp:revision>7</cp:revision>
  <dcterms:created xsi:type="dcterms:W3CDTF">2023-05-11T09:48:42Z</dcterms:created>
  <dcterms:modified xsi:type="dcterms:W3CDTF">2023-10-06T02:38:59Z</dcterms:modified>
</cp:coreProperties>
</file>