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4"/>
  </p:notesMasterIdLst>
  <p:sldIdLst>
    <p:sldId id="353" r:id="rId2"/>
    <p:sldId id="355" r:id="rId3"/>
  </p:sldIdLst>
  <p:sldSz cx="12192000" cy="6858000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521415D9-36F7-43E2-AB2F-B90AF26B5E84}">
      <p14:sectionLst xmlns:p14="http://schemas.microsoft.com/office/powerpoint/2010/main">
        <p14:section name="기본 구역" id="{FABEA666-EF79-9A40-A2DA-7B065078C521}">
          <p14:sldIdLst>
            <p14:sldId id="353"/>
            <p14:sldId id="355"/>
          </p14:sldIdLst>
        </p14:section>
      </p14:sectionLst>
    </p:ext>
    <p:ext uri="{EFAFB233-063F-42B5-8137-9DF3F51BA10A}">
      <p15:sldGuideLst xmlns:p15="http://schemas.microsoft.com/office/powerpoint/2012/main">
        <p15:guide id="1" orient="horz" pos="2183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C6843"/>
    <a:srgbClr val="F6F39B"/>
    <a:srgbClr val="EE5800"/>
    <a:srgbClr val="9B44C6"/>
    <a:srgbClr val="F2F2F2"/>
    <a:srgbClr val="5D1B7C"/>
    <a:srgbClr val="F9C9B7"/>
    <a:srgbClr val="D2C4D9"/>
    <a:srgbClr val="E9570E"/>
    <a:srgbClr val="352D2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0410" autoAdjust="0"/>
    <p:restoredTop sz="96093"/>
  </p:normalViewPr>
  <p:slideViewPr>
    <p:cSldViewPr snapToGrid="0">
      <p:cViewPr varScale="1">
        <p:scale>
          <a:sx n="108" d="100"/>
          <a:sy n="108" d="100"/>
        </p:scale>
        <p:origin x="894" y="102"/>
      </p:cViewPr>
      <p:guideLst>
        <p:guide orient="horz" pos="2183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viewProps" Target="viewProps.xml"/><Relationship Id="rId5" Type="http://schemas.openxmlformats.org/officeDocument/2006/relationships/presProps" Target="presProps.xml"/><Relationship Id="rId4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머리글 개체 틀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3" name="날짜 개체 틀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31BB848A-D641-0B49-B24C-2A2307E261EB}" type="datetimeFigureOut">
              <a:rPr kumimoji="1" lang="ko-KR" altLang="en-US" smtClean="0"/>
              <a:t>2023-07-25</a:t>
            </a:fld>
            <a:endParaRPr kumimoji="1" lang="ko-KR" altLang="en-US"/>
          </a:p>
        </p:txBody>
      </p:sp>
      <p:sp>
        <p:nvSpPr>
          <p:cNvPr id="4" name="슬라이드 이미지 개체 틀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ko-KR" altLang="en-US"/>
          </a:p>
        </p:txBody>
      </p:sp>
      <p:sp>
        <p:nvSpPr>
          <p:cNvPr id="5" name="슬라이드 노트 개체 틀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kumimoji="1" lang="ko-KR" altLang="en-US"/>
              <a:t>마스터 텍스트 스타일을 편집하려면 클릭</a:t>
            </a:r>
          </a:p>
          <a:p>
            <a:pPr lvl="1"/>
            <a:r>
              <a:rPr kumimoji="1" lang="ko-KR" altLang="en-US"/>
              <a:t>두 번째 수준</a:t>
            </a:r>
          </a:p>
          <a:p>
            <a:pPr lvl="2"/>
            <a:r>
              <a:rPr kumimoji="1" lang="ko-KR" altLang="en-US"/>
              <a:t>세 번째 수준</a:t>
            </a:r>
          </a:p>
          <a:p>
            <a:pPr lvl="3"/>
            <a:r>
              <a:rPr kumimoji="1" lang="ko-KR" altLang="en-US"/>
              <a:t>네 번째 수준</a:t>
            </a:r>
          </a:p>
          <a:p>
            <a:pPr lvl="4"/>
            <a:r>
              <a:rPr kumimoji="1" lang="ko-KR" altLang="en-US"/>
              <a:t>다섯 번째 수준</a:t>
            </a:r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kumimoji="1"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55ABA0C1-8B2F-374A-AF6A-7D27496F5F79}" type="slidenum">
              <a:rPr kumimoji="1" lang="ko-KR" altLang="en-US" smtClean="0"/>
              <a:t>‹#›</a:t>
            </a:fld>
            <a:endParaRPr kumimoji="1" lang="ko-KR" altLang="en-US"/>
          </a:p>
        </p:txBody>
      </p:sp>
    </p:spTree>
    <p:extLst>
      <p:ext uri="{BB962C8B-B14F-4D97-AF65-F5344CB8AC3E}">
        <p14:creationId xmlns:p14="http://schemas.microsoft.com/office/powerpoint/2010/main" val="1092886499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제목 슬라이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부제목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ko-KR" altLang="en-US"/>
              <a:t>클릭하여 마스터 부제목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80859531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제목 및 세로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101733269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세로 제목 및 텍스트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세로 제목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세로 텍스트 개체 틀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68755403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제목 및 내용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 dirty="0"/>
          </a:p>
        </p:txBody>
      </p:sp>
    </p:spTree>
    <p:extLst>
      <p:ext uri="{BB962C8B-B14F-4D97-AF65-F5344CB8AC3E}">
        <p14:creationId xmlns:p14="http://schemas.microsoft.com/office/powerpoint/2010/main" val="3277959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구역 머리글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9867915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콘텐츠 2개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71303728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비교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4" name="내용 개체 틀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5" name="텍스트 개체 틀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6" name="내용 개체 틀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7" name="날짜 개체 틀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8" name="바닥글 개체 틀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슬라이드 번호 개체 틀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5997139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제목만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날짜 개체 틀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4" name="바닥글 개체 틀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슬라이드 번호 개체 틀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54357545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빈 화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날짜 개체 틀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3" name="바닥글 개체 틀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슬라이드 번호 개체 틀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2195845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캡션 있는 콘텐츠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내용 개체 틀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601287998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캡션 있는 그림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그림 개체 틀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텍스트 개체 틀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ko-KR" altLang="en-US"/>
              <a:t>마스터 텍스트 스타일 편집</a:t>
            </a:r>
          </a:p>
        </p:txBody>
      </p:sp>
      <p:sp>
        <p:nvSpPr>
          <p:cNvPr id="5" name="날짜 개체 틀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6" name="바닥글 개체 틀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슬라이드 번호 개체 틀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8291703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제목 개체 틀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ko-KR" altLang="en-US"/>
              <a:t>마스터 제목 스타일 편집</a:t>
            </a:r>
          </a:p>
        </p:txBody>
      </p:sp>
      <p:sp>
        <p:nvSpPr>
          <p:cNvPr id="3" name="텍스트 개체 틀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ko-KR" altLang="en-US"/>
              <a:t>마스터 텍스트 스타일 편집</a:t>
            </a:r>
          </a:p>
          <a:p>
            <a:pPr lvl="1"/>
            <a:r>
              <a:rPr lang="ko-KR" altLang="en-US"/>
              <a:t>둘째 수준</a:t>
            </a:r>
          </a:p>
          <a:p>
            <a:pPr lvl="2"/>
            <a:r>
              <a:rPr lang="ko-KR" altLang="en-US"/>
              <a:t>셋째 수준</a:t>
            </a:r>
          </a:p>
          <a:p>
            <a:pPr lvl="3"/>
            <a:r>
              <a:rPr lang="ko-KR" altLang="en-US"/>
              <a:t>넷째 수준</a:t>
            </a:r>
          </a:p>
          <a:p>
            <a:pPr lvl="4"/>
            <a:r>
              <a:rPr lang="ko-KR" altLang="en-US"/>
              <a:t>다섯째 수준</a:t>
            </a:r>
          </a:p>
        </p:txBody>
      </p:sp>
      <p:sp>
        <p:nvSpPr>
          <p:cNvPr id="4" name="날짜 개체 틀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3699FDE-E5D8-42AB-88D7-CC52D50871F6}" type="datetimeFigureOut">
              <a:rPr lang="ko-KR" altLang="en-US" smtClean="0"/>
              <a:t>2023-07-25</a:t>
            </a:fld>
            <a:endParaRPr lang="ko-KR" altLang="en-US"/>
          </a:p>
        </p:txBody>
      </p:sp>
      <p:sp>
        <p:nvSpPr>
          <p:cNvPr id="5" name="바닥글 개체 틀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슬라이드 번호 개체 틀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7A7A78-3B6A-4631-A757-AC2E2ABD4246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73550874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1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0" name="그림 9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532" cy="6858000"/>
          </a:xfrm>
          <a:prstGeom prst="rect">
            <a:avLst/>
          </a:prstGeom>
        </p:spPr>
      </p:pic>
      <p:sp>
        <p:nvSpPr>
          <p:cNvPr id="4" name="모서리가 둥근 직사각형 3"/>
          <p:cNvSpPr/>
          <p:nvPr/>
        </p:nvSpPr>
        <p:spPr>
          <a:xfrm>
            <a:off x="571500" y="3581400"/>
            <a:ext cx="6252394" cy="682523"/>
          </a:xfrm>
          <a:prstGeom prst="roundRect">
            <a:avLst>
              <a:gd name="adj" fmla="val 50000"/>
            </a:avLst>
          </a:prstGeom>
          <a:solidFill>
            <a:srgbClr val="0C6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6" name="모서리가 둥근 직사각형 5"/>
          <p:cNvSpPr/>
          <p:nvPr/>
        </p:nvSpPr>
        <p:spPr>
          <a:xfrm>
            <a:off x="571500" y="4410177"/>
            <a:ext cx="4253578" cy="682523"/>
          </a:xfrm>
          <a:prstGeom prst="roundRect">
            <a:avLst>
              <a:gd name="adj" fmla="val 50000"/>
            </a:avLst>
          </a:prstGeom>
          <a:solidFill>
            <a:srgbClr val="0C6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9" name="텍스트 상자 8"/>
          <p:cNvSpPr txBox="1">
            <a:spLocks/>
          </p:cNvSpPr>
          <p:nvPr/>
        </p:nvSpPr>
        <p:spPr>
          <a:xfrm>
            <a:off x="965640" y="3655381"/>
            <a:ext cx="5858254" cy="5078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팀과제 </a:t>
            </a:r>
            <a:r>
              <a:rPr kumimoji="1" lang="en-US" altLang="ko-KR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:</a:t>
            </a:r>
            <a:r>
              <a:rPr kumimoji="1" lang="ko-KR" altLang="en-US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 </a:t>
            </a:r>
            <a:r>
              <a:rPr kumimoji="1" lang="ko-KR" altLang="en-US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연평도 자연 낚시 여행</a:t>
            </a:r>
            <a:r>
              <a:rPr kumimoji="1" lang="en-US" altLang="ko-KR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(</a:t>
            </a:r>
            <a:r>
              <a:rPr kumimoji="1" lang="ko-KR" altLang="en-US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예시</a:t>
            </a:r>
            <a:r>
              <a:rPr kumimoji="1" lang="en-US" altLang="ko-KR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)</a:t>
            </a:r>
            <a:endParaRPr kumimoji="1" lang="ko-KR" altLang="en-US" sz="2700" b="1" dirty="0">
              <a:solidFill>
                <a:schemeClr val="bg1"/>
              </a:solidFill>
              <a:latin typeface="Gmarket Sans" charset="-127"/>
              <a:ea typeface="Gmarket Sans" charset="-127"/>
              <a:cs typeface="Gmarket Sans" charset="-127"/>
            </a:endParaRPr>
          </a:p>
        </p:txBody>
      </p:sp>
      <p:sp>
        <p:nvSpPr>
          <p:cNvPr id="11" name="타원 10"/>
          <p:cNvSpPr>
            <a:spLocks noChangeAspect="1"/>
          </p:cNvSpPr>
          <p:nvPr/>
        </p:nvSpPr>
        <p:spPr>
          <a:xfrm>
            <a:off x="803070" y="3862234"/>
            <a:ext cx="108000" cy="108000"/>
          </a:xfrm>
          <a:prstGeom prst="ellipse">
            <a:avLst/>
          </a:prstGeom>
          <a:solidFill>
            <a:srgbClr val="F6F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3" name="타원 12"/>
          <p:cNvSpPr>
            <a:spLocks noChangeAspect="1"/>
          </p:cNvSpPr>
          <p:nvPr/>
        </p:nvSpPr>
        <p:spPr>
          <a:xfrm>
            <a:off x="803070" y="4697438"/>
            <a:ext cx="108000" cy="108000"/>
          </a:xfrm>
          <a:prstGeom prst="ellipse">
            <a:avLst/>
          </a:prstGeom>
          <a:solidFill>
            <a:srgbClr val="F6F39B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6" name="텍스트 상자 15"/>
          <p:cNvSpPr txBox="1">
            <a:spLocks/>
          </p:cNvSpPr>
          <p:nvPr/>
        </p:nvSpPr>
        <p:spPr>
          <a:xfrm>
            <a:off x="965640" y="4492863"/>
            <a:ext cx="5029477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팀명 </a:t>
            </a:r>
            <a:r>
              <a:rPr kumimoji="1" lang="en-US" altLang="ko-KR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:</a:t>
            </a:r>
            <a:r>
              <a:rPr kumimoji="1" lang="ko-KR" altLang="en-US" sz="2700" b="1" dirty="0">
                <a:solidFill>
                  <a:srgbClr val="F6F39B"/>
                </a:solidFill>
                <a:latin typeface="Gmarket Sans" charset="-127"/>
                <a:ea typeface="Gmarket Sans" charset="-127"/>
                <a:cs typeface="Gmarket Sans" charset="-127"/>
              </a:rPr>
              <a:t> </a:t>
            </a:r>
            <a:r>
              <a:rPr kumimoji="1" lang="ko-KR" altLang="en-US" sz="2700" b="1" dirty="0" err="1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파파트래블</a:t>
            </a:r>
            <a:r>
              <a:rPr kumimoji="1" lang="en-US" altLang="ko-KR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(</a:t>
            </a:r>
            <a:r>
              <a:rPr kumimoji="1" lang="ko-KR" altLang="en-US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예시</a:t>
            </a:r>
            <a:r>
              <a:rPr kumimoji="1" lang="en-US" altLang="ko-KR" sz="27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)</a:t>
            </a:r>
            <a:endParaRPr kumimoji="1" lang="ko-KR" altLang="en-US" sz="2700" b="1" dirty="0">
              <a:solidFill>
                <a:schemeClr val="bg1"/>
              </a:solidFill>
              <a:latin typeface="Gmarket Sans" charset="-127"/>
              <a:ea typeface="Gmarket Sans" charset="-127"/>
              <a:cs typeface="Gmarket Sans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17547250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그림 2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12189532" cy="6858000"/>
          </a:xfrm>
          <a:prstGeom prst="rect">
            <a:avLst/>
          </a:prstGeom>
        </p:spPr>
      </p:pic>
      <p:sp>
        <p:nvSpPr>
          <p:cNvPr id="12" name="모서리가 둥근 직사각형 11"/>
          <p:cNvSpPr/>
          <p:nvPr/>
        </p:nvSpPr>
        <p:spPr>
          <a:xfrm>
            <a:off x="279399" y="183343"/>
            <a:ext cx="2455091" cy="576000"/>
          </a:xfrm>
          <a:prstGeom prst="roundRect">
            <a:avLst>
              <a:gd name="adj" fmla="val 50000"/>
            </a:avLst>
          </a:prstGeom>
          <a:solidFill>
            <a:srgbClr val="0C6843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sp>
        <p:nvSpPr>
          <p:cNvPr id="14" name="텍스트 상자 13"/>
          <p:cNvSpPr txBox="1">
            <a:spLocks/>
          </p:cNvSpPr>
          <p:nvPr/>
        </p:nvSpPr>
        <p:spPr>
          <a:xfrm>
            <a:off x="653907" y="227491"/>
            <a:ext cx="1747826" cy="4770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ko-KR" altLang="en-US" sz="2500" b="1" dirty="0">
                <a:solidFill>
                  <a:schemeClr val="bg1"/>
                </a:solidFill>
                <a:latin typeface="Gmarket Sans" charset="-127"/>
                <a:ea typeface="Gmarket Sans" charset="-127"/>
                <a:cs typeface="Gmarket Sans" charset="-127"/>
              </a:rPr>
              <a:t>세부계획</a:t>
            </a:r>
          </a:p>
        </p:txBody>
      </p:sp>
      <p:sp>
        <p:nvSpPr>
          <p:cNvPr id="15" name="타원 14"/>
          <p:cNvSpPr/>
          <p:nvPr/>
        </p:nvSpPr>
        <p:spPr>
          <a:xfrm>
            <a:off x="2257733" y="394018"/>
            <a:ext cx="144000" cy="144000"/>
          </a:xfrm>
          <a:prstGeom prst="ellipse">
            <a:avLst/>
          </a:prstGeom>
          <a:solidFill>
            <a:schemeClr val="bg1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kumimoji="1" lang="ko-KR" altLang="en-US"/>
          </a:p>
        </p:txBody>
      </p:sp>
      <p:cxnSp>
        <p:nvCxnSpPr>
          <p:cNvPr id="17" name="직선 연결선[R] 16"/>
          <p:cNvCxnSpPr>
            <a:cxnSpLocks/>
            <a:stCxn id="14" idx="3"/>
          </p:cNvCxnSpPr>
          <p:nvPr/>
        </p:nvCxnSpPr>
        <p:spPr>
          <a:xfrm>
            <a:off x="2401733" y="466018"/>
            <a:ext cx="7388534" cy="5325"/>
          </a:xfrm>
          <a:prstGeom prst="line">
            <a:avLst/>
          </a:prstGeom>
          <a:ln w="28575" cap="rnd">
            <a:solidFill>
              <a:schemeClr val="bg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텍스트 상자 17"/>
          <p:cNvSpPr txBox="1">
            <a:spLocks/>
          </p:cNvSpPr>
          <p:nvPr/>
        </p:nvSpPr>
        <p:spPr>
          <a:xfrm>
            <a:off x="562465" y="1403148"/>
            <a:ext cx="6517603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1.</a:t>
            </a:r>
            <a:r>
              <a:rPr kumimoji="1" lang="ko-KR" altLang="en-US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 세부계획 </a:t>
            </a:r>
            <a:r>
              <a:rPr kumimoji="1" lang="en-US" altLang="ko-KR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- </a:t>
            </a:r>
            <a:r>
              <a:rPr kumimoji="1" lang="ko-KR" altLang="en-US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 </a:t>
            </a:r>
            <a:r>
              <a:rPr kumimoji="1" lang="ko-KR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대청도 관광계획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(</a:t>
            </a:r>
            <a:r>
              <a:rPr kumimoji="1" lang="ko-KR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예시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)</a:t>
            </a:r>
            <a:endParaRPr kumimoji="1" lang="ko-KR" altLang="en-US" sz="2000" b="1" dirty="0">
              <a:solidFill>
                <a:schemeClr val="accent3">
                  <a:lumMod val="60000"/>
                  <a:lumOff val="40000"/>
                </a:schemeClr>
              </a:solidFill>
              <a:latin typeface="Gmarket Sans" charset="-127"/>
              <a:ea typeface="Gmarket Sans" charset="-127"/>
              <a:cs typeface="Gmarket Sans" charset="-127"/>
            </a:endParaRPr>
          </a:p>
        </p:txBody>
      </p:sp>
      <p:sp>
        <p:nvSpPr>
          <p:cNvPr id="19" name="텍스트 상자 18"/>
          <p:cNvSpPr txBox="1"/>
          <p:nvPr/>
        </p:nvSpPr>
        <p:spPr>
          <a:xfrm>
            <a:off x="1457960" y="6272888"/>
            <a:ext cx="3571812" cy="4124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300"/>
              </a:lnSpc>
            </a:pP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(</a:t>
            </a:r>
            <a:r>
              <a:rPr lang="ko-KR" altLang="en-US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우편번호 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22193) </a:t>
            </a:r>
            <a:r>
              <a:rPr lang="ko-KR" altLang="en-US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인천광역시 </a:t>
            </a:r>
            <a:r>
              <a:rPr lang="ko-KR" altLang="en-US" sz="800" dirty="0" err="1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미추홀구</a:t>
            </a:r>
            <a:r>
              <a:rPr lang="ko-KR" altLang="en-US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 매소홀로 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120(</a:t>
            </a:r>
            <a:r>
              <a:rPr lang="ko-KR" altLang="en-US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용현동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)</a:t>
            </a:r>
          </a:p>
          <a:p>
            <a:pPr>
              <a:lnSpc>
                <a:spcPts val="1300"/>
              </a:lnSpc>
            </a:pPr>
            <a:r>
              <a:rPr lang="en-US" altLang="ko-KR" sz="800" b="1" dirty="0">
                <a:solidFill>
                  <a:schemeClr val="bg1"/>
                </a:solidFill>
                <a:latin typeface="NanumSquare ExtraBold" charset="-127"/>
                <a:ea typeface="NanumSquare ExtraBold" charset="-127"/>
                <a:cs typeface="NanumSquare ExtraBold" charset="-127"/>
              </a:rPr>
              <a:t>Tel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 032-899-2114      </a:t>
            </a:r>
            <a:r>
              <a:rPr lang="en-US" altLang="ko-KR" sz="800" b="1" dirty="0">
                <a:solidFill>
                  <a:schemeClr val="bg1"/>
                </a:solidFill>
                <a:latin typeface="NanumSquare ExtraBold" charset="-127"/>
                <a:ea typeface="NanumSquare ExtraBold" charset="-127"/>
                <a:cs typeface="NanumSquare ExtraBold" charset="-127"/>
              </a:rPr>
              <a:t>Fax 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 032-899-3399     </a:t>
            </a:r>
            <a:r>
              <a:rPr lang="en-US" altLang="ko-KR" sz="800" b="1" dirty="0">
                <a:solidFill>
                  <a:schemeClr val="bg1"/>
                </a:solidFill>
                <a:latin typeface="NanumSquare ExtraBold" charset="-127"/>
                <a:ea typeface="NanumSquare ExtraBold" charset="-127"/>
                <a:cs typeface="NanumSquare ExtraBold" charset="-127"/>
              </a:rPr>
              <a:t>Email</a:t>
            </a:r>
            <a:r>
              <a:rPr lang="en-US" altLang="ko-KR" sz="800" dirty="0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  abc1234@naver.com</a:t>
            </a:r>
            <a:endParaRPr lang="ko-KR" altLang="en-US" sz="800" dirty="0">
              <a:solidFill>
                <a:schemeClr val="bg1"/>
              </a:solidFill>
              <a:latin typeface="NanumSquare" charset="-127"/>
              <a:ea typeface="NanumSquare" charset="-127"/>
              <a:cs typeface="NanumSquare" charset="-127"/>
            </a:endParaRPr>
          </a:p>
        </p:txBody>
      </p:sp>
      <p:sp>
        <p:nvSpPr>
          <p:cNvPr id="20" name="텍스트 상자 19"/>
          <p:cNvSpPr txBox="1"/>
          <p:nvPr/>
        </p:nvSpPr>
        <p:spPr>
          <a:xfrm>
            <a:off x="418320" y="6348774"/>
            <a:ext cx="431528" cy="254685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pPr>
              <a:lnSpc>
                <a:spcPts val="1300"/>
              </a:lnSpc>
            </a:pPr>
            <a:r>
              <a:rPr lang="ko-KR" altLang="en-US" sz="1050" b="1" dirty="0" err="1">
                <a:solidFill>
                  <a:schemeClr val="bg1"/>
                </a:solidFill>
                <a:latin typeface="NanumSquare" charset="-127"/>
                <a:ea typeface="NanumSquare" charset="-127"/>
                <a:cs typeface="NanumSquare" charset="-127"/>
              </a:rPr>
              <a:t>팀명</a:t>
            </a:r>
            <a:endParaRPr lang="ko-KR" altLang="en-US" sz="1050" b="1" dirty="0">
              <a:solidFill>
                <a:schemeClr val="bg1"/>
              </a:solidFill>
              <a:latin typeface="NanumSquare" charset="-127"/>
              <a:ea typeface="NanumSquare" charset="-127"/>
              <a:cs typeface="NanumSquare" charset="-127"/>
            </a:endParaRPr>
          </a:p>
        </p:txBody>
      </p:sp>
      <p:cxnSp>
        <p:nvCxnSpPr>
          <p:cNvPr id="7" name="직선 연결선[R] 6"/>
          <p:cNvCxnSpPr/>
          <p:nvPr/>
        </p:nvCxnSpPr>
        <p:spPr>
          <a:xfrm>
            <a:off x="1358537" y="6272888"/>
            <a:ext cx="0" cy="425758"/>
          </a:xfrm>
          <a:prstGeom prst="line">
            <a:avLst/>
          </a:prstGeom>
          <a:ln w="12700">
            <a:solidFill>
              <a:schemeClr val="bg1">
                <a:alpha val="39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2" name="텍스트 상자 21"/>
          <p:cNvSpPr txBox="1">
            <a:spLocks/>
          </p:cNvSpPr>
          <p:nvPr/>
        </p:nvSpPr>
        <p:spPr>
          <a:xfrm>
            <a:off x="849848" y="1894742"/>
            <a:ext cx="9822505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342900" indent="-342900">
              <a:buAutoNum type="arabicParenR"/>
            </a:pP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답동해변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방문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–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삼각산 등반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대청동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동백나무 자생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북한지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소청등대</a:t>
            </a:r>
            <a:endParaRPr kumimoji="1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endParaRPr kumimoji="1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서풍바위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–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기름아가리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–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선진포항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갯바위 낚시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봄 특산물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노래미회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시식</a:t>
            </a:r>
            <a:endParaRPr kumimoji="1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endParaRPr kumimoji="1"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</p:txBody>
      </p:sp>
      <p:sp>
        <p:nvSpPr>
          <p:cNvPr id="24" name="텍스트 상자 23"/>
          <p:cNvSpPr txBox="1">
            <a:spLocks/>
          </p:cNvSpPr>
          <p:nvPr/>
        </p:nvSpPr>
        <p:spPr>
          <a:xfrm>
            <a:off x="562466" y="3431193"/>
            <a:ext cx="7693260" cy="132343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2.</a:t>
            </a:r>
            <a:r>
              <a:rPr kumimoji="1" lang="ko-KR" altLang="en-US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 일정 및 이동경로 </a:t>
            </a:r>
            <a:r>
              <a:rPr kumimoji="1" lang="en-US" altLang="ko-KR" sz="2000" b="1" dirty="0">
                <a:solidFill>
                  <a:srgbClr val="0C6843"/>
                </a:solidFill>
                <a:latin typeface="Gmarket Sans" charset="-127"/>
                <a:ea typeface="Gmarket Sans" charset="-127"/>
                <a:cs typeface="Gmarket Sans" charset="-127"/>
              </a:rPr>
              <a:t>– 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1</a:t>
            </a:r>
            <a:r>
              <a:rPr kumimoji="1" lang="ko-KR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일차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 </a:t>
            </a:r>
            <a:r>
              <a:rPr kumimoji="1" lang="ko-KR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이동 동선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(</a:t>
            </a:r>
            <a:r>
              <a:rPr kumimoji="1" lang="ko-KR" altLang="en-US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예시</a:t>
            </a:r>
            <a:r>
              <a:rPr kumimoji="1" lang="en-US" altLang="ko-KR" sz="2000" b="1" dirty="0">
                <a:solidFill>
                  <a:schemeClr val="accent3">
                    <a:lumMod val="60000"/>
                    <a:lumOff val="40000"/>
                  </a:schemeClr>
                </a:solidFill>
                <a:latin typeface="Gmarket Sans" charset="-127"/>
                <a:ea typeface="Gmarket Sans" charset="-127"/>
                <a:cs typeface="Gmarket Sans" charset="-127"/>
              </a:rPr>
              <a:t>)</a:t>
            </a:r>
          </a:p>
          <a:p>
            <a:endParaRPr kumimoji="1" lang="en-US" altLang="ko-KR" sz="2000" b="1" dirty="0">
              <a:solidFill>
                <a:schemeClr val="accent3">
                  <a:lumMod val="60000"/>
                  <a:lumOff val="40000"/>
                </a:schemeClr>
              </a:solidFill>
              <a:latin typeface="Gmarket Sans" charset="-127"/>
              <a:ea typeface="Gmarket Sans" charset="-127"/>
              <a:cs typeface="Gmarket Sans" charset="-127"/>
            </a:endParaRPr>
          </a:p>
          <a:p>
            <a:endParaRPr kumimoji="1" lang="en-US" altLang="ko-KR" sz="2000" b="1" dirty="0">
              <a:solidFill>
                <a:schemeClr val="accent3">
                  <a:lumMod val="60000"/>
                  <a:lumOff val="40000"/>
                </a:schemeClr>
              </a:solidFill>
              <a:latin typeface="Gmarket Sans" charset="-127"/>
              <a:ea typeface="Gmarket Sans" charset="-127"/>
              <a:cs typeface="Gmarket Sans" charset="-127"/>
            </a:endParaRPr>
          </a:p>
          <a:p>
            <a:endParaRPr kumimoji="1" lang="ko-KR" altLang="en-US" sz="2000" b="1" dirty="0">
              <a:solidFill>
                <a:srgbClr val="0C6843"/>
              </a:solidFill>
              <a:latin typeface="Gmarket Sans" charset="-127"/>
              <a:ea typeface="Gmarket Sans" charset="-127"/>
              <a:cs typeface="Gmarket Sans" charset="-127"/>
            </a:endParaRPr>
          </a:p>
        </p:txBody>
      </p:sp>
      <p:sp>
        <p:nvSpPr>
          <p:cNvPr id="25" name="텍스트 상자 24"/>
          <p:cNvSpPr txBox="1">
            <a:spLocks/>
          </p:cNvSpPr>
          <p:nvPr/>
        </p:nvSpPr>
        <p:spPr>
          <a:xfrm>
            <a:off x="849848" y="3922787"/>
            <a:ext cx="9822505" cy="116955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.</a:t>
            </a:r>
            <a:endParaRPr kumimoji="1"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옥죽포항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도착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-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모래울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해변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매바위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전망대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마당바위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–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대청 풍어 기원축제 참여</a:t>
            </a:r>
            <a:endParaRPr kumimoji="1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endParaRPr kumimoji="1" lang="en-US" altLang="ko-KR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  <a:p>
            <a:pPr marL="342900" indent="-342900">
              <a:buAutoNum type="arabicParenR"/>
            </a:pP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검은낭해안산책로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–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광난두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 정자각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 err="1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솔집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 </a:t>
            </a:r>
            <a:r>
              <a:rPr kumimoji="1" lang="ko-KR" altLang="en-US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나이테바위 </a:t>
            </a:r>
            <a:r>
              <a:rPr kumimoji="1" lang="en-US" altLang="ko-KR" sz="1400" dirty="0">
                <a:solidFill>
                  <a:schemeClr val="tx1">
                    <a:lumMod val="65000"/>
                    <a:lumOff val="35000"/>
                  </a:schemeClr>
                </a:solidFill>
                <a:latin typeface="Gmarket Sans Medium" charset="-127"/>
                <a:ea typeface="Gmarket Sans Medium" charset="-127"/>
                <a:cs typeface="Gmarket Sans Medium" charset="-127"/>
              </a:rPr>
              <a:t>-</a:t>
            </a:r>
          </a:p>
          <a:p>
            <a:pPr marL="342900" indent="-342900">
              <a:buAutoNum type="arabicParenR"/>
            </a:pPr>
            <a:endParaRPr kumimoji="1" lang="ko-KR" altLang="en-US" sz="1400" dirty="0">
              <a:solidFill>
                <a:schemeClr val="tx1">
                  <a:lumMod val="65000"/>
                  <a:lumOff val="35000"/>
                </a:schemeClr>
              </a:solidFill>
              <a:latin typeface="Gmarket Sans Medium" charset="-127"/>
              <a:ea typeface="Gmarket Sans Medium" charset="-127"/>
              <a:cs typeface="Gmarket Sans Medium" charset="-127"/>
            </a:endParaRPr>
          </a:p>
        </p:txBody>
      </p:sp>
    </p:spTree>
    <p:extLst>
      <p:ext uri="{BB962C8B-B14F-4D97-AF65-F5344CB8AC3E}">
        <p14:creationId xmlns:p14="http://schemas.microsoft.com/office/powerpoint/2010/main" val="996039001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테마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맑은 고딕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3418</TotalTime>
  <Words>110</Words>
  <Application>Microsoft Office PowerPoint</Application>
  <PresentationFormat>와이드스크린</PresentationFormat>
  <Paragraphs>16</Paragraphs>
  <Slides>2</Slides>
  <Notes>0</Notes>
  <HiddenSlides>0</HiddenSlides>
  <MMClips>0</MMClips>
  <ScaleCrop>false</ScaleCrop>
  <HeadingPairs>
    <vt:vector size="6" baseType="variant">
      <vt:variant>
        <vt:lpstr>사용한 글꼴</vt:lpstr>
      </vt:variant>
      <vt:variant>
        <vt:i4>6</vt:i4>
      </vt:variant>
      <vt:variant>
        <vt:lpstr>테마</vt:lpstr>
      </vt:variant>
      <vt:variant>
        <vt:i4>1</vt:i4>
      </vt:variant>
      <vt:variant>
        <vt:lpstr>슬라이드 제목</vt:lpstr>
      </vt:variant>
      <vt:variant>
        <vt:i4>2</vt:i4>
      </vt:variant>
    </vt:vector>
  </HeadingPairs>
  <TitlesOfParts>
    <vt:vector size="9" baseType="lpstr">
      <vt:lpstr>Gmarket Sans</vt:lpstr>
      <vt:lpstr>Gmarket Sans Medium</vt:lpstr>
      <vt:lpstr>NanumSquare</vt:lpstr>
      <vt:lpstr>NanumSquare ExtraBold</vt:lpstr>
      <vt:lpstr>맑은 고딕</vt:lpstr>
      <vt:lpstr>Arial</vt:lpstr>
      <vt:lpstr>Office 테마</vt:lpstr>
      <vt:lpstr>PowerPoint 프레젠테이션</vt:lpstr>
      <vt:lpstr>PowerPoint 프레젠테이션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300FIT 스포츠커머스 대표/아나운서/MC/쇼호스트/광고모델  장새별</dc:title>
  <dc:creator>kim</dc:creator>
  <cp:lastModifiedBy>Karen Simmons</cp:lastModifiedBy>
  <cp:revision>182</cp:revision>
  <cp:lastPrinted>2023-05-11T09:50:13Z</cp:lastPrinted>
  <dcterms:created xsi:type="dcterms:W3CDTF">2022-03-28T04:23:00Z</dcterms:created>
  <dcterms:modified xsi:type="dcterms:W3CDTF">2023-07-25T14:10:15Z</dcterms:modified>
</cp:coreProperties>
</file>