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015D28-0657-5E60-DFC0-C9EC56DED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704A7FA-3AD8-D014-B0E6-4FDEBAC12A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D3AA31-2041-F5AD-8733-14E298828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0218A-5814-4FD4-8F75-2E2B2D9BEEA7}" type="datetimeFigureOut">
              <a:rPr lang="ko-KR" altLang="en-US" smtClean="0"/>
              <a:t>2023-07-06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C91540C-E994-1389-F6DC-E1F3356F6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6098644-9884-7340-7F85-F05934EB2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74C20-49A4-4A7D-9410-0560FBACED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9474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C14F69-67FE-44D9-A8CA-F1DD61CC9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BDB6B1F-00D4-7E07-DF77-D340C1C0B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D5FB3A-9732-7D12-3254-330F8151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0218A-5814-4FD4-8F75-2E2B2D9BEEA7}" type="datetimeFigureOut">
              <a:rPr lang="ko-KR" altLang="en-US" smtClean="0"/>
              <a:t>2023-07-06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2F2B40A-9C18-9D19-88D4-6379F68F4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68E3496-4339-B5E1-8FC7-317DD7FF5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74C20-49A4-4A7D-9410-0560FBACED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843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3FC7D5-2E3E-DA05-E1A5-12D2A9019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7155B72-803B-0A34-4F5F-B5E30C93E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1F01397-2C2A-90E0-15A0-84B11E9CF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0218A-5814-4FD4-8F75-2E2B2D9BEEA7}" type="datetimeFigureOut">
              <a:rPr lang="ko-KR" altLang="en-US" smtClean="0"/>
              <a:t>2023-07-06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76E65A9-FB13-F945-8BA0-D1B00D799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84BEB81-3F45-D678-B68C-0CD744482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74C20-49A4-4A7D-9410-0560FBACED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39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335860C-FDE8-5ED6-6E0E-D71E02F2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5D7DD95-E493-A7C0-F20D-DA5921A26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731C512-3776-4BB4-A733-04D61DCA11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846EC81-0FCF-E2AE-E4E1-F6DE6AF8C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0218A-5814-4FD4-8F75-2E2B2D9BEEA7}" type="datetimeFigureOut">
              <a:rPr lang="ko-KR" altLang="en-US" smtClean="0"/>
              <a:t>2023-07-06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E7B4A47-44C1-BA85-49BE-7C596ECDE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BF8F6FB-D636-43AF-4EF3-6FEDD9C68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74C20-49A4-4A7D-9410-0560FBACED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0637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DC5A26-8707-9358-F549-E396265C0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1455E18-2762-19E6-5686-2381BB1B8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5AC31BF-C649-8A5E-FCA2-6F7B63CE6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ED354E7-BE30-BB19-6D61-52A763A528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3B2F0D2-ADCC-132E-612E-60A5F5A6E0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F99588E-5DB9-A577-A883-F7FDAB61A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0218A-5814-4FD4-8F75-2E2B2D9BEEA7}" type="datetimeFigureOut">
              <a:rPr lang="ko-KR" altLang="en-US" smtClean="0"/>
              <a:t>2023-07-06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D279C0B-19A3-88CB-0110-BAE251DF3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DB93F73-D3C9-0D78-63C5-E31277D30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74C20-49A4-4A7D-9410-0560FBACED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3211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2F8C05-2777-8DF8-B7E9-5C7A48E4F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4926412-8A33-04D0-FD75-E7538EC9C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0218A-5814-4FD4-8F75-2E2B2D9BEEA7}" type="datetimeFigureOut">
              <a:rPr lang="ko-KR" altLang="en-US" smtClean="0"/>
              <a:t>2023-07-06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D3BBDA5-6E6F-03C9-53E2-A9958E8F8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2302ADE-C2A9-7264-29A7-4F76CF5DA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74C20-49A4-4A7D-9410-0560FBACED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9404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7A12624-36E1-B33D-3C9E-15BB08144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0218A-5814-4FD4-8F75-2E2B2D9BEEA7}" type="datetimeFigureOut">
              <a:rPr lang="ko-KR" altLang="en-US" smtClean="0"/>
              <a:t>2023-07-06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A7F6C7D-1156-C212-4EAF-0A9DEE6C7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D553989-31EC-6360-7D9A-9469E83CE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74C20-49A4-4A7D-9410-0560FBACED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008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140F0B-7780-1750-1632-15F8F7AAB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C2D7877-7298-4612-5ECE-FCDD67644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41BF700-C431-8C36-D9CA-DCFB04671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67ACF82-E610-EBC5-6BDB-468DBA366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0218A-5814-4FD4-8F75-2E2B2D9BEEA7}" type="datetimeFigureOut">
              <a:rPr lang="ko-KR" altLang="en-US" smtClean="0"/>
              <a:t>2023-07-06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240B437-D7AF-2679-C66F-7579D3F5E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71BDBF8-D40B-9EB2-125D-C0E9078F8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74C20-49A4-4A7D-9410-0560FBACED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6071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42ED2A-2176-C974-B8A4-8A7B186D6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64E036B-DB9B-9B5F-B219-44A01ED334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27CC8DD-B31A-49A3-6865-9480A6D3C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8ACFAA-F971-6481-0302-652EB7613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0218A-5814-4FD4-8F75-2E2B2D9BEEA7}" type="datetimeFigureOut">
              <a:rPr lang="ko-KR" altLang="en-US" smtClean="0"/>
              <a:t>2023-07-06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B736ED2-E332-54C4-A4D7-0AD947C42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483DBF0-0AE4-AA16-A373-06146C974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74C20-49A4-4A7D-9410-0560FBACED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487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6454FF-7766-754A-5A77-527B18EEA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437E15B-EBB4-F674-AE81-578FEF2B6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F08107-37B8-4F18-CC64-99AFE4E30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0218A-5814-4FD4-8F75-2E2B2D9BEEA7}" type="datetimeFigureOut">
              <a:rPr lang="ko-KR" altLang="en-US" smtClean="0"/>
              <a:t>2023-07-06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1782D86-FD84-D47B-A182-3BAE91873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5AB6523-930C-BDBA-C8F6-A47CB9970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74C20-49A4-4A7D-9410-0560FBACED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136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368F199-54D1-7760-7C3A-C93D3046F2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E7A052F-C7A0-F55E-2D3E-FDF2B5E041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B04EF7-0B5E-AE9B-8F07-05C8D0A0D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0218A-5814-4FD4-8F75-2E2B2D9BEEA7}" type="datetimeFigureOut">
              <a:rPr lang="ko-KR" altLang="en-US" smtClean="0"/>
              <a:t>2023-07-06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C27BA2E-AA83-D10C-53C1-3EE340139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380731-BF74-67CF-5AFB-3E6E4FF95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74C20-49A4-4A7D-9410-0560FBACED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599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A511A03-998E-28EE-5A73-4157FBD09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C45EE81-6094-8D48-C5B2-8CEBB4CC9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28DB083-2741-583D-FC4A-21A398C450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0218A-5814-4FD4-8F75-2E2B2D9BEEA7}" type="datetimeFigureOut">
              <a:rPr lang="ko-KR" altLang="en-US" smtClean="0"/>
              <a:t>2023-07-06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4D8F0D-55B3-F51C-382F-64952B4754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AEE912-F761-058F-2150-A0669AB9EE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74C20-49A4-4A7D-9410-0560FBACED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7235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C03460-B64D-D389-ECF3-B1848D8F04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3986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E4D6B1A-4FC9-0BB4-90E8-175DC12E3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rgbClr val="FFFFFF"/>
                </a:solidFill>
              </a:rPr>
              <a:t>‘</a:t>
            </a:r>
            <a:r>
              <a:rPr lang="ko-KR" altLang="en-US" dirty="0">
                <a:solidFill>
                  <a:srgbClr val="FFFFFF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그림이야기</a:t>
            </a:r>
            <a:r>
              <a:rPr lang="en-US" altLang="ko-KR" dirty="0">
                <a:solidFill>
                  <a:srgbClr val="FFFFFF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‘ </a:t>
            </a:r>
            <a:r>
              <a:rPr lang="ko-KR" altLang="en-US" dirty="0">
                <a:solidFill>
                  <a:srgbClr val="FFFFFF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포트폴리오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E10A2F7-6A61-2F18-2499-0CB8ED0AD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 fontScale="92500" lnSpcReduction="10000"/>
          </a:bodyPr>
          <a:lstStyle/>
          <a:p>
            <a:endParaRPr lang="en-US" altLang="ko-KR" sz="1100" dirty="0">
              <a:solidFill>
                <a:srgbClr val="FFFFFF"/>
              </a:solidFill>
            </a:endParaRPr>
          </a:p>
          <a:p>
            <a:endParaRPr lang="en-US" altLang="ko-KR" sz="1100" dirty="0">
              <a:solidFill>
                <a:srgbClr val="FFFFFF"/>
              </a:solidFill>
            </a:endParaRPr>
          </a:p>
          <a:p>
            <a:endParaRPr lang="en-US" altLang="ko-KR" sz="1100" dirty="0">
              <a:solidFill>
                <a:srgbClr val="FFFFFF"/>
              </a:solidFill>
            </a:endParaRPr>
          </a:p>
          <a:p>
            <a:r>
              <a:rPr lang="ko-KR" altLang="en-US" sz="2200" dirty="0" err="1">
                <a:solidFill>
                  <a:srgbClr val="FFFFFF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작가명</a:t>
            </a:r>
            <a:r>
              <a:rPr lang="ko-KR" altLang="en-US" sz="2200" dirty="0">
                <a:solidFill>
                  <a:srgbClr val="FFFFFF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 </a:t>
            </a:r>
            <a:r>
              <a:rPr lang="en-US" altLang="ko-KR" sz="2200" dirty="0">
                <a:solidFill>
                  <a:srgbClr val="FFFFFF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: </a:t>
            </a:r>
            <a:r>
              <a:rPr lang="ko-KR" altLang="en-US" sz="2200" dirty="0" err="1">
                <a:solidFill>
                  <a:srgbClr val="FFFFFF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김틔움</a:t>
            </a:r>
            <a:r>
              <a:rPr lang="ko-KR" altLang="en-US" sz="2200" dirty="0">
                <a:solidFill>
                  <a:srgbClr val="FFFFFF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85631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A64AE40-03BB-077C-FC87-C2D433E69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ko-KR" altLang="en-US" sz="4000">
                <a:solidFill>
                  <a:srgbClr val="FFFFFF"/>
                </a:solidFill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작가노트</a:t>
            </a:r>
            <a:r>
              <a:rPr lang="ko-KR" altLang="en-US" sz="40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8E6D39D-DDE6-2B70-8E1F-77048CDE2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endParaRPr lang="ko-KR" altLang="en-US" sz="2000"/>
          </a:p>
        </p:txBody>
      </p:sp>
    </p:spTree>
    <p:extLst>
      <p:ext uri="{BB962C8B-B14F-4D97-AF65-F5344CB8AC3E}">
        <p14:creationId xmlns:p14="http://schemas.microsoft.com/office/powerpoint/2010/main" val="258873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AE29772-B0AC-3024-779A-BF77F0EEB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작가이력</a:t>
            </a:r>
          </a:p>
        </p:txBody>
      </p:sp>
      <p:sp>
        <p:nvSpPr>
          <p:cNvPr id="18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E234EDF-9B68-FAB7-0499-5EEAA79A6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742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5E803B-1944-9A49-B0E6-1E79D70E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</a:t>
            </a:r>
            <a:r>
              <a:rPr lang="en-US" altLang="ko-KR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1 </a:t>
            </a:r>
            <a:endParaRPr lang="ko-KR" altLang="en-US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671F626-5098-F924-517F-FF8B07689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459491"/>
            <a:ext cx="5157787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작품설명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59F6A0B-CFD8-7660-B9A2-212F6489F4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제목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사이즈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소재 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담고 있는 이야기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9908180-C156-54D4-0A0C-F56902390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59491"/>
            <a:ext cx="5183188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 이미지 삽입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D38D79-1E66-A276-1FAE-9027A0C3B86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ko-KR" altLang="en-US" dirty="0"/>
              <a:t>그림</a:t>
            </a:r>
          </a:p>
        </p:txBody>
      </p:sp>
    </p:spTree>
    <p:extLst>
      <p:ext uri="{BB962C8B-B14F-4D97-AF65-F5344CB8AC3E}">
        <p14:creationId xmlns:p14="http://schemas.microsoft.com/office/powerpoint/2010/main" val="1862390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5E803B-1944-9A49-B0E6-1E79D70E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</a:t>
            </a:r>
            <a:r>
              <a:rPr lang="en-US" altLang="ko-KR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2 </a:t>
            </a:r>
            <a:endParaRPr lang="ko-KR" altLang="en-US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671F626-5098-F924-517F-FF8B07689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459491"/>
            <a:ext cx="5157787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작품설명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59F6A0B-CFD8-7660-B9A2-212F6489F4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제목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사이즈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소재 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담고 있는 이야기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9908180-C156-54D4-0A0C-F56902390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59491"/>
            <a:ext cx="5183188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 이미지 삽입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D38D79-1E66-A276-1FAE-9027A0C3B86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ko-KR" altLang="en-US" dirty="0"/>
              <a:t>그림</a:t>
            </a:r>
          </a:p>
        </p:txBody>
      </p:sp>
    </p:spTree>
    <p:extLst>
      <p:ext uri="{BB962C8B-B14F-4D97-AF65-F5344CB8AC3E}">
        <p14:creationId xmlns:p14="http://schemas.microsoft.com/office/powerpoint/2010/main" val="3220679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5E803B-1944-9A49-B0E6-1E79D70E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</a:t>
            </a:r>
            <a:r>
              <a:rPr lang="en-US" altLang="ko-KR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3</a:t>
            </a:r>
            <a:endParaRPr lang="ko-KR" altLang="en-US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671F626-5098-F924-517F-FF8B07689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459491"/>
            <a:ext cx="5157787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작품설명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59F6A0B-CFD8-7660-B9A2-212F6489F4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제목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사이즈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소재 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담고 있는 이야기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9908180-C156-54D4-0A0C-F56902390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59491"/>
            <a:ext cx="5183188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 이미지 삽입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D38D79-1E66-A276-1FAE-9027A0C3B86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ko-KR" altLang="en-US" dirty="0"/>
              <a:t>그림</a:t>
            </a:r>
          </a:p>
        </p:txBody>
      </p:sp>
    </p:spTree>
    <p:extLst>
      <p:ext uri="{BB962C8B-B14F-4D97-AF65-F5344CB8AC3E}">
        <p14:creationId xmlns:p14="http://schemas.microsoft.com/office/powerpoint/2010/main" val="416713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5E803B-1944-9A49-B0E6-1E79D70E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</a:t>
            </a:r>
            <a:r>
              <a:rPr lang="en-US" altLang="ko-KR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4 </a:t>
            </a:r>
            <a:endParaRPr lang="ko-KR" altLang="en-US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671F626-5098-F924-517F-FF8B07689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459491"/>
            <a:ext cx="5157787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작품설명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59F6A0B-CFD8-7660-B9A2-212F6489F4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제목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사이즈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소재 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담고 있는 이야기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9908180-C156-54D4-0A0C-F56902390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59491"/>
            <a:ext cx="5183188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 이미지 삽입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D38D79-1E66-A276-1FAE-9027A0C3B86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ko-KR" altLang="en-US" dirty="0"/>
              <a:t>그림</a:t>
            </a:r>
          </a:p>
        </p:txBody>
      </p:sp>
    </p:spTree>
    <p:extLst>
      <p:ext uri="{BB962C8B-B14F-4D97-AF65-F5344CB8AC3E}">
        <p14:creationId xmlns:p14="http://schemas.microsoft.com/office/powerpoint/2010/main" val="2826650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5E803B-1944-9A49-B0E6-1E79D70E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</a:t>
            </a:r>
            <a:r>
              <a:rPr lang="en-US" altLang="ko-KR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5 </a:t>
            </a:r>
            <a:endParaRPr lang="ko-KR" altLang="en-US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671F626-5098-F924-517F-FF8B07689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459491"/>
            <a:ext cx="5157787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작품설명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59F6A0B-CFD8-7660-B9A2-212F6489F4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제목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사이즈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소재 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담고 있는 이야기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9908180-C156-54D4-0A0C-F56902390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59491"/>
            <a:ext cx="5183188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 이미지 삽입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D38D79-1E66-A276-1FAE-9027A0C3B86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ko-KR" altLang="en-US" dirty="0"/>
              <a:t>그림</a:t>
            </a:r>
          </a:p>
        </p:txBody>
      </p:sp>
    </p:spTree>
    <p:extLst>
      <p:ext uri="{BB962C8B-B14F-4D97-AF65-F5344CB8AC3E}">
        <p14:creationId xmlns:p14="http://schemas.microsoft.com/office/powerpoint/2010/main" val="1342522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5E803B-1944-9A49-B0E6-1E79D70E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</a:t>
            </a:r>
            <a:r>
              <a:rPr lang="en-US" altLang="ko-KR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6 </a:t>
            </a:r>
            <a:endParaRPr lang="ko-KR" altLang="en-US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671F626-5098-F924-517F-FF8B07689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459491"/>
            <a:ext cx="5157787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작품설명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59F6A0B-CFD8-7660-B9A2-212F6489F4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제목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사이즈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소재 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담고 있는 이야기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9908180-C156-54D4-0A0C-F56902390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59491"/>
            <a:ext cx="5183188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 이미지 삽입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D38D79-1E66-A276-1FAE-9027A0C3B86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ko-KR" altLang="en-US" dirty="0"/>
              <a:t>그림</a:t>
            </a:r>
          </a:p>
        </p:txBody>
      </p:sp>
    </p:spTree>
    <p:extLst>
      <p:ext uri="{BB962C8B-B14F-4D97-AF65-F5344CB8AC3E}">
        <p14:creationId xmlns:p14="http://schemas.microsoft.com/office/powerpoint/2010/main" val="1472855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5E803B-1944-9A49-B0E6-1E79D70E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</a:t>
            </a:r>
            <a:r>
              <a:rPr lang="en-US" altLang="ko-KR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7 </a:t>
            </a:r>
            <a:endParaRPr lang="ko-KR" altLang="en-US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671F626-5098-F924-517F-FF8B07689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459491"/>
            <a:ext cx="5157787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작품설명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59F6A0B-CFD8-7660-B9A2-212F6489F4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제목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사이즈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소재 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담고 있는 이야기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9908180-C156-54D4-0A0C-F56902390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59491"/>
            <a:ext cx="5183188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 이미지 삽입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D38D79-1E66-A276-1FAE-9027A0C3B86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ko-KR" altLang="en-US" dirty="0"/>
              <a:t>그림</a:t>
            </a:r>
          </a:p>
        </p:txBody>
      </p:sp>
    </p:spTree>
    <p:extLst>
      <p:ext uri="{BB962C8B-B14F-4D97-AF65-F5344CB8AC3E}">
        <p14:creationId xmlns:p14="http://schemas.microsoft.com/office/powerpoint/2010/main" val="3168054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5E803B-1944-9A49-B0E6-1E79D70E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</a:t>
            </a:r>
            <a:r>
              <a:rPr lang="en-US" altLang="ko-KR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8 </a:t>
            </a:r>
            <a:endParaRPr lang="ko-KR" altLang="en-US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671F626-5098-F924-517F-FF8B07689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459491"/>
            <a:ext cx="5157787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작품설명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59F6A0B-CFD8-7660-B9A2-212F6489F4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제목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사이즈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소재 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담고 있는 이야기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9908180-C156-54D4-0A0C-F56902390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59491"/>
            <a:ext cx="5183188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 이미지 삽입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D38D79-1E66-A276-1FAE-9027A0C3B86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ko-KR" altLang="en-US" dirty="0"/>
              <a:t>그림</a:t>
            </a:r>
          </a:p>
        </p:txBody>
      </p:sp>
    </p:spTree>
    <p:extLst>
      <p:ext uri="{BB962C8B-B14F-4D97-AF65-F5344CB8AC3E}">
        <p14:creationId xmlns:p14="http://schemas.microsoft.com/office/powerpoint/2010/main" val="4091376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5E803B-1944-9A49-B0E6-1E79D70E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</a:t>
            </a:r>
            <a:r>
              <a:rPr lang="en-US" altLang="ko-KR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9 </a:t>
            </a:r>
            <a:endParaRPr lang="ko-KR" altLang="en-US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671F626-5098-F924-517F-FF8B07689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459491"/>
            <a:ext cx="5157787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작품설명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59F6A0B-CFD8-7660-B9A2-212F6489F4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제목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사이즈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소재 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담고 있는 이야기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9908180-C156-54D4-0A0C-F56902390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59491"/>
            <a:ext cx="5183188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 이미지 삽입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D38D79-1E66-A276-1FAE-9027A0C3B86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ko-KR" altLang="en-US" dirty="0"/>
              <a:t>그림</a:t>
            </a:r>
          </a:p>
        </p:txBody>
      </p:sp>
    </p:spTree>
    <p:extLst>
      <p:ext uri="{BB962C8B-B14F-4D97-AF65-F5344CB8AC3E}">
        <p14:creationId xmlns:p14="http://schemas.microsoft.com/office/powerpoint/2010/main" val="1318134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5E803B-1944-9A49-B0E6-1E79D70E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</a:t>
            </a:r>
            <a:r>
              <a:rPr lang="en-US" altLang="ko-KR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10</a:t>
            </a:r>
            <a:endParaRPr lang="ko-KR" altLang="en-US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671F626-5098-F924-517F-FF8B07689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459491"/>
            <a:ext cx="5157787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작품설명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59F6A0B-CFD8-7660-B9A2-212F6489F4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제목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사이즈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소재 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pPr marL="0" indent="0">
              <a:buNone/>
            </a:pP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  <a:p>
            <a:r>
              <a:rPr lang="ko-KR" altLang="en-US" sz="2000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담고 있는 이야기</a:t>
            </a:r>
            <a:endParaRPr lang="en-US" altLang="ko-KR" sz="2000" dirty="0">
              <a:latin typeface="한컴 말랑말랑 Bold" panose="020F0803000000000000" pitchFamily="50" charset="-127"/>
              <a:ea typeface="한컴 말랑말랑 Bold" panose="020F0803000000000000" pitchFamily="50" charset="-127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9908180-C156-54D4-0A0C-F56902390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59491"/>
            <a:ext cx="5183188" cy="823912"/>
          </a:xfrm>
        </p:spPr>
        <p:txBody>
          <a:bodyPr/>
          <a:lstStyle/>
          <a:p>
            <a:r>
              <a:rPr lang="ko-KR" altLang="en-US" dirty="0"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작품 이미지 삽입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D38D79-1E66-A276-1FAE-9027A0C3B86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ko-KR" altLang="en-US" dirty="0"/>
              <a:t>그림</a:t>
            </a:r>
          </a:p>
        </p:txBody>
      </p:sp>
    </p:spTree>
    <p:extLst>
      <p:ext uri="{BB962C8B-B14F-4D97-AF65-F5344CB8AC3E}">
        <p14:creationId xmlns:p14="http://schemas.microsoft.com/office/powerpoint/2010/main" val="3873219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139</Words>
  <Application>Microsoft Office PowerPoint</Application>
  <PresentationFormat>와이드스크린</PresentationFormat>
  <Paragraphs>117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8" baseType="lpstr">
      <vt:lpstr>나눔스퀘어라운드OTF ExtraBold</vt:lpstr>
      <vt:lpstr>맑은 고딕</vt:lpstr>
      <vt:lpstr>한컴 말랑말랑 Bold</vt:lpstr>
      <vt:lpstr>Arial</vt:lpstr>
      <vt:lpstr>Office 테마</vt:lpstr>
      <vt:lpstr>‘그림이야기‘ 포트폴리오</vt:lpstr>
      <vt:lpstr>작가노트 </vt:lpstr>
      <vt:lpstr>작가이력</vt:lpstr>
      <vt:lpstr>작품1 </vt:lpstr>
      <vt:lpstr>작품2 </vt:lpstr>
      <vt:lpstr>작품3</vt:lpstr>
      <vt:lpstr>작품4 </vt:lpstr>
      <vt:lpstr>작품5 </vt:lpstr>
      <vt:lpstr>작품6 </vt:lpstr>
      <vt:lpstr>작품7 </vt:lpstr>
      <vt:lpstr>작품8 </vt:lpstr>
      <vt:lpstr>작품9 </vt:lpstr>
      <vt:lpstr>작품10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‘그림이야기‘ 포트폴리오</dc:title>
  <dc:creator>사무 국장</dc:creator>
  <cp:lastModifiedBy>사무 국장</cp:lastModifiedBy>
  <cp:revision>1</cp:revision>
  <dcterms:created xsi:type="dcterms:W3CDTF">2023-07-06T08:04:09Z</dcterms:created>
  <dcterms:modified xsi:type="dcterms:W3CDTF">2023-07-06T08:12:48Z</dcterms:modified>
</cp:coreProperties>
</file>