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6F"/>
    <a:srgbClr val="0066CC"/>
    <a:srgbClr val="00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667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7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601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44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943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178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265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998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2961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147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210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D977D-AF66-4335-ACE8-704FFCDBF9E8}" type="datetimeFigureOut">
              <a:rPr lang="ko-KR" altLang="en-US" smtClean="0"/>
              <a:t>2023-06-15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36A85-7D7A-4CDB-9216-B6FC8EFBF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53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53AA22-E35A-826E-3AF1-BC9DF99F06AB}"/>
              </a:ext>
            </a:extLst>
          </p:cNvPr>
          <p:cNvSpPr txBox="1"/>
          <p:nvPr/>
        </p:nvSpPr>
        <p:spPr>
          <a:xfrm>
            <a:off x="390557" y="1797666"/>
            <a:ext cx="1678665" cy="27699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b="1">
                <a:solidFill>
                  <a:schemeClr val="bg1"/>
                </a:solidFill>
                <a:latin typeface="+mj-ea"/>
                <a:ea typeface="+mj-ea"/>
              </a:rPr>
              <a:t>기획의도 및 참고자료</a:t>
            </a:r>
            <a:endParaRPr lang="en-US" altLang="ko-KR" sz="1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graphicFrame>
        <p:nvGraphicFramePr>
          <p:cNvPr id="8" name="표 8">
            <a:extLst>
              <a:ext uri="{FF2B5EF4-FFF2-40B4-BE49-F238E27FC236}">
                <a16:creationId xmlns:a16="http://schemas.microsoft.com/office/drawing/2014/main" id="{EA46FC5C-1F21-3B1E-95D7-D67BF59119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709120"/>
              </p:ext>
            </p:extLst>
          </p:nvPr>
        </p:nvGraphicFramePr>
        <p:xfrm>
          <a:off x="394298" y="363313"/>
          <a:ext cx="9117404" cy="1303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995">
                  <a:extLst>
                    <a:ext uri="{9D8B030D-6E8A-4147-A177-3AD203B41FA5}">
                      <a16:colId xmlns:a16="http://schemas.microsoft.com/office/drawing/2014/main" val="2078698290"/>
                    </a:ext>
                  </a:extLst>
                </a:gridCol>
                <a:gridCol w="6906409">
                  <a:extLst>
                    <a:ext uri="{9D8B030D-6E8A-4147-A177-3AD203B41FA5}">
                      <a16:colId xmlns:a16="http://schemas.microsoft.com/office/drawing/2014/main" val="3095297655"/>
                    </a:ext>
                  </a:extLst>
                </a:gridCol>
              </a:tblGrid>
              <a:tr h="4345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dirty="0">
                          <a:solidFill>
                            <a:schemeClr val="bg1"/>
                          </a:solidFill>
                          <a:latin typeface="08서울남산체 M" panose="02020603020101020101" pitchFamily="18" charset="-127"/>
                          <a:ea typeface="08서울남산체 M" panose="02020603020101020101" pitchFamily="18" charset="-127"/>
                          <a:cs typeface="+mn-cs"/>
                        </a:rPr>
                        <a:t>지원분야</a:t>
                      </a:r>
                    </a:p>
                  </a:txBody>
                  <a:tcPr marL="172542" marR="172542" marT="86271" marB="86271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marL="172542" marR="172542" marT="86271" marB="8627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292556"/>
                  </a:ext>
                </a:extLst>
              </a:tr>
              <a:tr h="4345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dirty="0">
                          <a:solidFill>
                            <a:schemeClr val="bg1"/>
                          </a:solidFill>
                          <a:latin typeface="08서울남산체 M" panose="02020603020101020101" pitchFamily="18" charset="-127"/>
                          <a:ea typeface="08서울남산체 M" panose="02020603020101020101" pitchFamily="18" charset="-127"/>
                          <a:cs typeface="+mn-cs"/>
                        </a:rPr>
                        <a:t>참가자</a:t>
                      </a:r>
                      <a:r>
                        <a:rPr lang="en-US" altLang="ko-KR" sz="1200" b="1" kern="1200" dirty="0">
                          <a:solidFill>
                            <a:schemeClr val="bg1"/>
                          </a:solidFill>
                          <a:latin typeface="08서울남산체 M" panose="02020603020101020101" pitchFamily="18" charset="-127"/>
                          <a:ea typeface="08서울남산체 M" panose="02020603020101020101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200" b="1" kern="1200" dirty="0" err="1">
                          <a:solidFill>
                            <a:schemeClr val="bg1"/>
                          </a:solidFill>
                          <a:latin typeface="08서울남산체 M" panose="02020603020101020101" pitchFamily="18" charset="-127"/>
                          <a:ea typeface="08서울남산체 M" panose="02020603020101020101" pitchFamily="18" charset="-127"/>
                          <a:cs typeface="+mn-cs"/>
                        </a:rPr>
                        <a:t>팀명</a:t>
                      </a:r>
                      <a:r>
                        <a:rPr lang="en-US" altLang="ko-KR" sz="1200" b="1" kern="1200" dirty="0">
                          <a:solidFill>
                            <a:schemeClr val="bg1"/>
                          </a:solidFill>
                          <a:latin typeface="08서울남산체 M" panose="02020603020101020101" pitchFamily="18" charset="-127"/>
                          <a:ea typeface="08서울남산체 M" panose="02020603020101020101" pitchFamily="18" charset="-127"/>
                          <a:cs typeface="+mn-cs"/>
                        </a:rPr>
                        <a:t>)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latin typeface="08서울남산체 M" panose="02020603020101020101" pitchFamily="18" charset="-127"/>
                        <a:ea typeface="08서울남산체 M" panose="02020603020101020101" pitchFamily="18" charset="-127"/>
                        <a:cs typeface="+mn-cs"/>
                      </a:endParaRPr>
                    </a:p>
                  </a:txBody>
                  <a:tcPr marL="172542" marR="172542" marT="86271" marB="86271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marL="172542" marR="172542" marT="86271" marB="8627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20345"/>
                  </a:ext>
                </a:extLst>
              </a:tr>
              <a:tr h="4345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err="1">
                          <a:solidFill>
                            <a:schemeClr val="bg1"/>
                          </a:solidFill>
                          <a:latin typeface="08서울남산체 M" panose="02020603020101020101" pitchFamily="18" charset="-127"/>
                          <a:ea typeface="08서울남산체 M" panose="02020603020101020101" pitchFamily="18" charset="-127"/>
                        </a:rPr>
                        <a:t>작품명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08서울남산체 M" panose="02020603020101020101" pitchFamily="18" charset="-127"/>
                        <a:ea typeface="08서울남산체 M" panose="02020603020101020101" pitchFamily="18" charset="-127"/>
                      </a:endParaRPr>
                    </a:p>
                  </a:txBody>
                  <a:tcPr marL="172542" marR="172542" marT="86271" marB="86271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marL="172542" marR="172542" marT="86271" marB="8627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828278"/>
                  </a:ext>
                </a:extLst>
              </a:tr>
            </a:tbl>
          </a:graphicData>
        </a:graphic>
      </p:graphicFrame>
      <p:sp>
        <p:nvSpPr>
          <p:cNvPr id="9" name="직사각형 8">
            <a:extLst>
              <a:ext uri="{FF2B5EF4-FFF2-40B4-BE49-F238E27FC236}">
                <a16:creationId xmlns:a16="http://schemas.microsoft.com/office/drawing/2014/main" id="{16E727C4-4E59-1D15-A5BF-24DF3C074D07}"/>
              </a:ext>
            </a:extLst>
          </p:cNvPr>
          <p:cNvSpPr/>
          <p:nvPr/>
        </p:nvSpPr>
        <p:spPr>
          <a:xfrm>
            <a:off x="394298" y="1792941"/>
            <a:ext cx="9117404" cy="47048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6490E0-A9C4-F3D8-FAEE-93875DEAAC74}"/>
              </a:ext>
            </a:extLst>
          </p:cNvPr>
          <p:cNvSpPr txBox="1"/>
          <p:nvPr/>
        </p:nvSpPr>
        <p:spPr>
          <a:xfrm>
            <a:off x="0" y="3976100"/>
            <a:ext cx="990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latin typeface="+mj-ea"/>
                <a:ea typeface="+mj-ea"/>
              </a:rPr>
              <a:t>자유롭게 작성하여 주세요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42BB3-6C7A-454A-BD23-8539F931C4C4}"/>
              </a:ext>
            </a:extLst>
          </p:cNvPr>
          <p:cNvSpPr txBox="1"/>
          <p:nvPr/>
        </p:nvSpPr>
        <p:spPr>
          <a:xfrm>
            <a:off x="2609088" y="451097"/>
            <a:ext cx="68007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>
                <a:latin typeface="+mj-ea"/>
                <a:ea typeface="+mj-ea"/>
              </a:rPr>
              <a:t> □ </a:t>
            </a:r>
            <a:r>
              <a:rPr lang="en-US" altLang="ko-KR" sz="1200">
                <a:latin typeface="+mj-ea"/>
                <a:ea typeface="+mj-ea"/>
              </a:rPr>
              <a:t>DDP 45133  □ </a:t>
            </a:r>
            <a:r>
              <a:rPr lang="ko-KR" altLang="en-US" sz="1200">
                <a:latin typeface="+mj-ea"/>
                <a:ea typeface="+mj-ea"/>
              </a:rPr>
              <a:t>웹 </a:t>
            </a:r>
            <a:r>
              <a:rPr lang="en-US" altLang="ko-KR" sz="1200">
                <a:latin typeface="+mj-ea"/>
                <a:ea typeface="+mj-ea"/>
              </a:rPr>
              <a:t>3.0(</a:t>
            </a:r>
            <a:r>
              <a:rPr lang="ko-KR" altLang="en-US" sz="1200">
                <a:latin typeface="+mj-ea"/>
                <a:ea typeface="+mj-ea"/>
              </a:rPr>
              <a:t>탈중앙화</a:t>
            </a:r>
            <a:r>
              <a:rPr lang="en-US" altLang="ko-KR" sz="1200">
                <a:latin typeface="+mj-ea"/>
                <a:ea typeface="+mj-ea"/>
              </a:rPr>
              <a:t>)  □ </a:t>
            </a:r>
            <a:r>
              <a:rPr lang="ko-KR" altLang="en-US" sz="1200">
                <a:latin typeface="+mj-ea"/>
                <a:ea typeface="+mj-ea"/>
              </a:rPr>
              <a:t>비디오아트  □ 기후위기   □ </a:t>
            </a:r>
            <a:r>
              <a:rPr lang="en-US" altLang="ko-KR" sz="1200">
                <a:latin typeface="+mj-ea"/>
                <a:ea typeface="+mj-ea"/>
              </a:rPr>
              <a:t>1</a:t>
            </a:r>
            <a:r>
              <a:rPr lang="ko-KR" altLang="en-US" sz="1200">
                <a:latin typeface="+mj-ea"/>
                <a:ea typeface="+mj-ea"/>
              </a:rPr>
              <a:t>인 미디어</a:t>
            </a:r>
            <a:endParaRPr lang="ko-KR" altLang="en-US" sz="1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5061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A9A00E-3242-98DA-CF99-77640AF95368}"/>
              </a:ext>
            </a:extLst>
          </p:cNvPr>
          <p:cNvSpPr txBox="1"/>
          <p:nvPr/>
        </p:nvSpPr>
        <p:spPr>
          <a:xfrm>
            <a:off x="394298" y="358588"/>
            <a:ext cx="800219" cy="27699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  <a:latin typeface="+mj-ea"/>
                <a:ea typeface="+mj-ea"/>
              </a:rPr>
              <a:t>작품설명</a:t>
            </a:r>
            <a:endParaRPr lang="en-US" altLang="ko-KR" sz="1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A352F45-5233-F034-264C-581A1553FE52}"/>
              </a:ext>
            </a:extLst>
          </p:cNvPr>
          <p:cNvSpPr/>
          <p:nvPr/>
        </p:nvSpPr>
        <p:spPr>
          <a:xfrm>
            <a:off x="394298" y="358588"/>
            <a:ext cx="9117404" cy="61408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latin typeface="+mj-ea"/>
              <a:ea typeface="+mj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AD4DDB-AE52-25D8-14FE-F842B80ACE21}"/>
              </a:ext>
            </a:extLst>
          </p:cNvPr>
          <p:cNvSpPr txBox="1"/>
          <p:nvPr/>
        </p:nvSpPr>
        <p:spPr>
          <a:xfrm>
            <a:off x="3499333" y="3244334"/>
            <a:ext cx="2907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latin typeface="+mj-ea"/>
                <a:ea typeface="+mj-ea"/>
              </a:rPr>
              <a:t>자유롭게 작성하여 주세요</a:t>
            </a:r>
          </a:p>
        </p:txBody>
      </p:sp>
    </p:spTree>
    <p:extLst>
      <p:ext uri="{BB962C8B-B14F-4D97-AF65-F5344CB8AC3E}">
        <p14:creationId xmlns:p14="http://schemas.microsoft.com/office/powerpoint/2010/main" val="1269329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34</Words>
  <Application>Microsoft Office PowerPoint</Application>
  <PresentationFormat>A4 용지(210x297mm)</PresentationFormat>
  <Paragraphs>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08서울남산체 M</vt:lpstr>
      <vt:lpstr>Arial</vt:lpstr>
      <vt:lpstr>Calibri</vt:lpstr>
      <vt:lpstr>Calibri Light</vt:lpstr>
      <vt:lpstr>맑은 고딕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thegdfactory@gmail.com</dc:creator>
  <cp:lastModifiedBy>user</cp:lastModifiedBy>
  <cp:revision>7</cp:revision>
  <dcterms:created xsi:type="dcterms:W3CDTF">2022-09-26T05:40:18Z</dcterms:created>
  <dcterms:modified xsi:type="dcterms:W3CDTF">2023-06-15T04:36:00Z</dcterms:modified>
</cp:coreProperties>
</file>