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pos="187" userDrawn="1">
          <p15:clr>
            <a:srgbClr val="A4A3A4"/>
          </p15:clr>
        </p15:guide>
        <p15:guide id="4" pos="4133" userDrawn="1">
          <p15:clr>
            <a:srgbClr val="A4A3A4"/>
          </p15:clr>
        </p15:guide>
        <p15:guide id="5" pos="436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532" y="-216"/>
      </p:cViewPr>
      <p:guideLst>
        <p:guide orient="horz" pos="3097"/>
        <p:guide pos="2160"/>
        <p:guide pos="187"/>
        <p:guide pos="4133"/>
        <p:guide pos="436"/>
        <p:guide orient="horz" pos="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103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2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873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421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9184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11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855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01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68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3792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065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CC8CB-153C-4081-9E4B-C0F39F82A2C7}" type="datetimeFigureOut">
              <a:rPr lang="ko-KR" altLang="en-US" smtClean="0"/>
              <a:t>2023-05-24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15488-CCB9-4E38-9A6A-B510B3FE9F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158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jeonju.go.kr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eonju.go.kr/" TargetMode="External"/><Relationship Id="rId2" Type="http://schemas.openxmlformats.org/officeDocument/2006/relationships/hyperlink" Target="mailto:egyouth18@daum.net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2323" y="953242"/>
            <a:ext cx="4853354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>
                <a:latin typeface="a고딕16" panose="02020600000000000000" pitchFamily="18" charset="-127"/>
                <a:ea typeface="a고딕16" panose="02020600000000000000" pitchFamily="18" charset="-127"/>
              </a:rPr>
              <a:t>참가 안내 공고문</a:t>
            </a:r>
            <a:r>
              <a:rPr lang="en-US" altLang="ko-KR" sz="2400" dirty="0">
                <a:latin typeface="a고딕16" panose="02020600000000000000" pitchFamily="18" charset="-127"/>
                <a:ea typeface="a고딕16" panose="02020600000000000000" pitchFamily="18" charset="-127"/>
              </a:rPr>
              <a:t> </a:t>
            </a:r>
            <a:endParaRPr lang="ko-KR" altLang="en-US" sz="2400" dirty="0">
              <a:latin typeface="a고딕16" panose="02020600000000000000" pitchFamily="18" charset="-127"/>
              <a:ea typeface="a고딕16" panose="02020600000000000000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01" y="1700076"/>
            <a:ext cx="6457999" cy="95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  관광거점도시 전주시에서는 한옥마을 거리축제 활성화</a:t>
            </a:r>
            <a: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,  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공연문화 및 관객 참여형 </a:t>
            </a:r>
            <a:b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</a:br>
            <a: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 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공연프로그램 제공을 위해 </a:t>
            </a:r>
            <a:r>
              <a:rPr lang="en-US" altLang="ko-KR" sz="1300" b="1" dirty="0">
                <a:latin typeface="a고딕14" panose="02020600000000000000" pitchFamily="18" charset="-127"/>
                <a:ea typeface="a고딕14" panose="02020600000000000000" pitchFamily="18" charset="-127"/>
              </a:rPr>
              <a:t>‘2023 </a:t>
            </a:r>
            <a:r>
              <a:rPr lang="ko-KR" altLang="en-US" sz="1300" b="1" dirty="0">
                <a:latin typeface="a고딕14" panose="02020600000000000000" pitchFamily="18" charset="-127"/>
                <a:ea typeface="a고딕14" panose="02020600000000000000" pitchFamily="18" charset="-127"/>
              </a:rPr>
              <a:t>한옥마을 </a:t>
            </a:r>
            <a:r>
              <a:rPr lang="en-US" altLang="ko-KR" sz="1300" b="1" dirty="0">
                <a:latin typeface="a고딕14" panose="02020600000000000000" pitchFamily="18" charset="-127"/>
                <a:ea typeface="a고딕14" panose="02020600000000000000" pitchFamily="18" charset="-127"/>
              </a:rPr>
              <a:t>SING STREET’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을 개최합니다</a:t>
            </a:r>
            <a: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b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</a:br>
            <a: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 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이에 </a:t>
            </a:r>
            <a:r>
              <a:rPr lang="ko-KR" altLang="en-US" sz="13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참가팀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 공모를 다음과 같이 진행하오니 </a:t>
            </a:r>
            <a:r>
              <a:rPr lang="ko-KR" altLang="en-US" sz="13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열정있는</a:t>
            </a:r>
            <a:r>
              <a:rPr lang="ko-KR" altLang="en-US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 뮤지션들의 많은 참여바랍니다</a:t>
            </a:r>
            <a:r>
              <a:rPr lang="en-US" altLang="ko-KR" sz="1300" dirty="0"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  <a:endParaRPr lang="ko-KR" altLang="en-US" sz="13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4826" y="2909513"/>
            <a:ext cx="34310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ko-KR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2023</a:t>
            </a:r>
            <a:r>
              <a:rPr lang="ko-KR" altLang="en-US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년 </a:t>
            </a:r>
            <a:r>
              <a:rPr lang="en-US" altLang="ko-KR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5</a:t>
            </a:r>
            <a:r>
              <a:rPr lang="ko-KR" altLang="en-US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월 </a:t>
            </a:r>
            <a:r>
              <a:rPr lang="en-US" altLang="ko-KR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25</a:t>
            </a:r>
            <a:r>
              <a:rPr lang="ko-KR" altLang="en-US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일</a:t>
            </a:r>
            <a:endParaRPr lang="en-US" altLang="ko-KR" sz="1400" dirty="0">
              <a:latin typeface="a고딕16" panose="02020600000000000000" pitchFamily="18" charset="-127"/>
              <a:ea typeface="a고딕16" panose="02020600000000000000" pitchFamily="18" charset="-127"/>
            </a:endParaRPr>
          </a:p>
          <a:p>
            <a:pPr algn="r">
              <a:spcBef>
                <a:spcPts val="600"/>
              </a:spcBef>
            </a:pPr>
            <a:r>
              <a:rPr lang="en-US" altLang="ko-KR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2023 </a:t>
            </a:r>
            <a:r>
              <a:rPr lang="ko-KR" altLang="en-US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한옥마을 </a:t>
            </a:r>
            <a:r>
              <a:rPr lang="en-US" altLang="ko-KR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SING STREET</a:t>
            </a:r>
            <a:r>
              <a:rPr lang="ko-KR" altLang="en-US" sz="1400" dirty="0">
                <a:latin typeface="a고딕16" panose="02020600000000000000" pitchFamily="18" charset="-127"/>
                <a:ea typeface="a고딕16" panose="02020600000000000000" pitchFamily="18" charset="-127"/>
              </a:rPr>
              <a:t> 추진사무국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96863" y="3357633"/>
            <a:ext cx="328779" cy="328779"/>
          </a:xfrm>
          <a:prstGeom prst="rect">
            <a:avLst/>
          </a:prstGeom>
          <a:solidFill>
            <a:srgbClr val="E85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1</a:t>
            </a:r>
            <a:endParaRPr lang="ko-KR" altLang="en-US" sz="1300" dirty="0">
              <a:latin typeface="a고딕16" panose="02020600000000000000" pitchFamily="18" charset="-127"/>
              <a:ea typeface="a고딕16" panose="02020600000000000000" pitchFamily="18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567027" y="3674689"/>
            <a:ext cx="1445891" cy="0"/>
          </a:xfrm>
          <a:prstGeom prst="line">
            <a:avLst/>
          </a:prstGeom>
          <a:ln w="19050">
            <a:solidFill>
              <a:srgbClr val="E85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1662" y="3381079"/>
            <a:ext cx="91884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모 집 개 요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6795" y="3730811"/>
            <a:ext cx="6049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가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주최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/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주관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전주시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/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㈜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빅컴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나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모집대상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전라북도에서 활동하는 아티스트라면 누구나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모집분야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버스킹을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할 수 있는 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공연팀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①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음악 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②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퍼포먼스 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③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기타(상세히 기재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라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일정 및 장소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</a:t>
            </a:r>
            <a:endParaRPr lang="ko-KR" altLang="en-US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036964"/>
              </p:ext>
            </p:extLst>
          </p:nvPr>
        </p:nvGraphicFramePr>
        <p:xfrm>
          <a:off x="476944" y="4822156"/>
          <a:ext cx="5904112" cy="2533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5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77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구분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일정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내용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비고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모집 공고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2023.5.25.(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목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~</a:t>
                      </a: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2023.6.6.(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화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참가자 모집 공고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전주시청 홈페이지</a:t>
                      </a:r>
                      <a:endParaRPr lang="en-US" altLang="ko-KR" sz="10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</a:t>
                      </a:r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  <a:hlinkClick r:id="rId2"/>
                        </a:rPr>
                        <a:t>www.jeonju.go.kr</a:t>
                      </a:r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‘</a:t>
                      </a:r>
                      <a:r>
                        <a:rPr lang="ko-KR" altLang="en-US" sz="100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새소식</a:t>
                      </a:r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’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참가신청서</a:t>
                      </a:r>
                      <a:endParaRPr lang="en-US" altLang="ko-KR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접수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참가신청서 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(2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차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</a:p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공연 영상물 제출</a:t>
                      </a:r>
                      <a:endParaRPr lang="en-US" altLang="ko-KR" sz="120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l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개인정보 수집 활용 동의서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egyouth18@daum.net</a:t>
                      </a:r>
                    </a:p>
                    <a:p>
                      <a:pPr algn="ctr" latinLnBrk="1"/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이메일 접수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9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심사 일정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2023.6.9.(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금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서류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영상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심사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서류와 영상 제출 필요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9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결과 발표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2023.6.12.(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월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참가자 개별 공지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대표자 번호 메시지 발송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9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참여자 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OT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2023.6.15.(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목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|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오리엔테이션 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14:00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예정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공연일정 협의</a:t>
                      </a:r>
                      <a:r>
                        <a:rPr lang="en-US" altLang="ko-KR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</a:t>
                      </a:r>
                      <a:r>
                        <a:rPr lang="ko-KR" altLang="en-US" sz="10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등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96863" y="9671537"/>
            <a:ext cx="6264275" cy="222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latin typeface="a고딕17" panose="02020600000000000000" pitchFamily="18" charset="-127"/>
                <a:ea typeface="a고딕17" panose="02020600000000000000" pitchFamily="18" charset="-127"/>
              </a:rPr>
              <a:t>- 1 -</a:t>
            </a:r>
            <a:endParaRPr lang="ko-KR" altLang="en-US" sz="800" dirty="0">
              <a:latin typeface="a고딕17" panose="02020600000000000000" pitchFamily="18" charset="-127"/>
              <a:ea typeface="a고딕17" panose="02020600000000000000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26B915-54B4-CDBD-6D25-B0590742570A}"/>
              </a:ext>
            </a:extLst>
          </p:cNvPr>
          <p:cNvSpPr txBox="1"/>
          <p:nvPr/>
        </p:nvSpPr>
        <p:spPr>
          <a:xfrm>
            <a:off x="2823143" y="9426270"/>
            <a:ext cx="3557913" cy="24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>
                <a:solidFill>
                  <a:srgbClr val="0000FF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※ </a:t>
            </a:r>
            <a:r>
              <a:rPr lang="ko-KR" altLang="en-US" sz="1000" dirty="0">
                <a:solidFill>
                  <a:srgbClr val="0000FF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상기 공연 일정 및 장소는 상황에 따라 변동될 수 있습니다</a:t>
            </a:r>
            <a:r>
              <a:rPr lang="en-US" altLang="ko-KR" sz="1000" dirty="0">
                <a:solidFill>
                  <a:srgbClr val="0000FF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.</a:t>
            </a:r>
            <a:endParaRPr lang="ko-KR" altLang="en-US" sz="10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949" y="7491416"/>
            <a:ext cx="6049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마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2023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한옥마을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SING STREET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버스킹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2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차 공연 일정</a:t>
            </a: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E0691C6B-BBFB-CC92-745C-00F5DF40C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817911"/>
              </p:ext>
            </p:extLst>
          </p:nvPr>
        </p:nvGraphicFramePr>
        <p:xfrm>
          <a:off x="476944" y="7800620"/>
          <a:ext cx="5904112" cy="1625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3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32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68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구분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6 ~ 7</a:t>
                      </a:r>
                      <a:r>
                        <a:rPr lang="ko-KR" altLang="en-US" sz="1200" b="0" dirty="0">
                          <a:latin typeface="a고딕16" panose="02020600000000000000" pitchFamily="18" charset="-127"/>
                          <a:ea typeface="a고딕16" panose="02020600000000000000" pitchFamily="18" charset="-127"/>
                        </a:rPr>
                        <a:t>월 공연 일정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a고딕16" panose="02020600000000000000" pitchFamily="18" charset="-127"/>
                        <a:ea typeface="a고딕16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879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공연 일시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2023.6.17.(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토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2023.6.18.(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일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2023.6.24.(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토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2023.6.25.(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일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2023.7.1.(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토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2023.7.2.(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일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2023.7.8.(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토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2023.7.9.(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일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8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참가팀별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공연 시간 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30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분 내외 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각 팀별 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회 이상 공연 예정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1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공연 장소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경기전 광장</a:t>
                      </a:r>
                      <a:endParaRPr lang="en-US" altLang="ko-KR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(14:00~16:00)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청연루</a:t>
                      </a:r>
                      <a:endParaRPr lang="en-US" altLang="ko-KR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(18:00~20:00)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태조로 쉼터</a:t>
                      </a:r>
                      <a:endParaRPr lang="en-US" altLang="ko-KR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(16:00~18:00)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마루달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야외무대</a:t>
                      </a:r>
                      <a:endParaRPr lang="en-US" altLang="ko-KR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(16:00~18:00)</a:t>
                      </a:r>
                    </a:p>
                  </a:txBody>
                  <a:tcPr marL="72000" marR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7041E1B6-8324-060C-5A3D-7C2CC3BBE8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9"/>
          <a:stretch/>
        </p:blipFill>
        <p:spPr>
          <a:xfrm>
            <a:off x="296863" y="238777"/>
            <a:ext cx="2212056" cy="65108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5764345-020F-49BD-C002-1585016B97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91" y="85184"/>
            <a:ext cx="1649309" cy="9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27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96863" y="9671537"/>
            <a:ext cx="6264275" cy="222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latin typeface="a고딕17" panose="02020600000000000000" pitchFamily="18" charset="-127"/>
                <a:ea typeface="a고딕17" panose="02020600000000000000" pitchFamily="18" charset="-127"/>
              </a:rPr>
              <a:t>- 2 -</a:t>
            </a:r>
            <a:endParaRPr lang="ko-KR" altLang="en-US" sz="800" dirty="0">
              <a:latin typeface="a고딕17" panose="02020600000000000000" pitchFamily="18" charset="-127"/>
              <a:ea typeface="a고딕17" panose="02020600000000000000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077" y="4575226"/>
            <a:ext cx="596326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| 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서류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(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영상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)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심사로 선발된 팀은 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6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월 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15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일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(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목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)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에 있을 참여자 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O.T</a:t>
            </a:r>
            <a:r>
              <a:rPr lang="ko-KR" altLang="en-US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에 필히 참석바랍니다</a:t>
            </a:r>
            <a:r>
              <a:rPr lang="en-US" altLang="ko-KR" sz="11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.</a:t>
            </a:r>
          </a:p>
          <a:p>
            <a:pPr>
              <a:spcBef>
                <a:spcPts val="300"/>
              </a:spcBef>
            </a:pP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| 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심사를 통해 최종 </a:t>
            </a:r>
            <a:r>
              <a:rPr lang="ko-KR" altLang="en-US" sz="1100" dirty="0" err="1">
                <a:latin typeface="a고딕15" panose="02020600000000000000" pitchFamily="18" charset="-127"/>
                <a:ea typeface="a고딕15" panose="02020600000000000000" pitchFamily="18" charset="-127"/>
              </a:rPr>
              <a:t>공연팀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 선발 예정입니다</a:t>
            </a: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.</a:t>
            </a:r>
          </a:p>
          <a:p>
            <a:pPr>
              <a:spcBef>
                <a:spcPts val="300"/>
              </a:spcBef>
            </a:pP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| 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본 공연 일정 및 순서는 최종 선발된 참가팀과 협의하여 진행될 예정입니다</a:t>
            </a: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.</a:t>
            </a:r>
          </a:p>
          <a:p>
            <a:pPr>
              <a:spcBef>
                <a:spcPts val="300"/>
              </a:spcBef>
            </a:pP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| 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각 공연 팀이 필요한 </a:t>
            </a: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‘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음향</a:t>
            </a: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’</a:t>
            </a:r>
            <a:r>
              <a:rPr lang="ko-KR" altLang="en-US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은 주최측에서 준비 예정입니다</a:t>
            </a:r>
            <a:r>
              <a:rPr lang="en-US" altLang="ko-KR" sz="1100" dirty="0">
                <a:latin typeface="a고딕15" panose="02020600000000000000" pitchFamily="18" charset="-127"/>
                <a:ea typeface="a고딕15" panose="02020600000000000000" pitchFamily="18" charset="-127"/>
              </a:rPr>
              <a:t>.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97351" y="437114"/>
            <a:ext cx="328779" cy="328779"/>
          </a:xfrm>
          <a:prstGeom prst="rect">
            <a:avLst/>
          </a:prstGeom>
          <a:solidFill>
            <a:srgbClr val="E85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2</a:t>
            </a:r>
            <a:endParaRPr lang="ko-KR" altLang="en-US" sz="1300" dirty="0">
              <a:latin typeface="a고딕16" panose="02020600000000000000" pitchFamily="18" charset="-127"/>
              <a:ea typeface="a고딕16" panose="02020600000000000000" pitchFamily="18" charset="-127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567515" y="754170"/>
            <a:ext cx="1445891" cy="0"/>
          </a:xfrm>
          <a:prstGeom prst="line">
            <a:avLst/>
          </a:prstGeom>
          <a:ln w="19050">
            <a:solidFill>
              <a:srgbClr val="E85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92150" y="460560"/>
            <a:ext cx="136127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참가 신청 및 접수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7396" y="832284"/>
            <a:ext cx="6049107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가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신청 기간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2023. 5. 25(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목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 ~ 6. 6(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화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 18:00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까지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나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참가비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없음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신청방법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: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이메일 접수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               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이메일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  <a:hlinkClick r:id="rId2"/>
              </a:rPr>
              <a:t>egyouth18@daum.net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               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전화문의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 070-4616-0948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담당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: 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문현중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사원 </a:t>
            </a:r>
            <a:endParaRPr lang="en-US" altLang="ko-KR" sz="1200" dirty="0"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               [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평일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09:00~18:00 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주말 및 공휴일 제외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)]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                    </a:t>
            </a:r>
            <a:r>
              <a:rPr lang="en-US" altLang="ko-KR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※ </a:t>
            </a:r>
            <a:r>
              <a:rPr lang="ko-KR" altLang="en-US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마감일 </a:t>
            </a:r>
            <a:r>
              <a:rPr lang="en-US" altLang="ko-KR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6</a:t>
            </a:r>
            <a:r>
              <a:rPr lang="ko-KR" altLang="en-US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월 </a:t>
            </a:r>
            <a:r>
              <a:rPr lang="en-US" altLang="ko-KR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6</a:t>
            </a:r>
            <a:r>
              <a:rPr lang="ko-KR" altLang="en-US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일</a:t>
            </a:r>
            <a:r>
              <a:rPr lang="en-US" altLang="ko-KR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화</a:t>
            </a:r>
            <a:r>
              <a:rPr lang="en-US" altLang="ko-KR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) 18:00</a:t>
            </a:r>
            <a:r>
              <a:rPr lang="ko-KR" altLang="en-US" sz="1200" dirty="0">
                <a:solidFill>
                  <a:srgbClr val="FF0000"/>
                </a:solidFill>
                <a:latin typeface="a고딕15" panose="02020600000000000000" pitchFamily="18" charset="-127"/>
                <a:ea typeface="a고딕15" panose="02020600000000000000" pitchFamily="18" charset="-127"/>
              </a:rPr>
              <a:t>까지 도착 분에 한하여 접수 인정</a:t>
            </a:r>
            <a:endParaRPr lang="en-US" altLang="ko-KR" sz="1200" dirty="0">
              <a:solidFill>
                <a:srgbClr val="FF0000"/>
              </a:solidFill>
              <a:latin typeface="a고딕14" panose="02020600000000000000" pitchFamily="18" charset="-127"/>
              <a:ea typeface="a고딕14" panose="02020600000000000000" pitchFamily="18" charset="-127"/>
            </a:endParaRP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라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제출 서류 등</a:t>
            </a: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511082"/>
              </p:ext>
            </p:extLst>
          </p:nvPr>
        </p:nvGraphicFramePr>
        <p:xfrm>
          <a:off x="584077" y="2922973"/>
          <a:ext cx="5869476" cy="1591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8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93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No.</a:t>
                      </a:r>
                      <a:endParaRPr lang="ko-KR" altLang="en-US" sz="1200" b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모집 부문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제출서류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비고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5D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8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1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음악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1.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참가 신청서 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1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부</a:t>
                      </a:r>
                      <a:endParaRPr lang="en-US" altLang="ko-KR" sz="120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2.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개인정보수집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활용 동의서 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1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부</a:t>
                      </a:r>
                      <a:endParaRPr lang="en-US" altLang="ko-KR" sz="120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3. 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공연 영상물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(4~5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분 내외</a:t>
                      </a:r>
                      <a:r>
                        <a:rPr lang="en-US" altLang="ko-KR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 1</a:t>
                      </a:r>
                      <a:r>
                        <a:rPr lang="ko-KR" altLang="en-US" sz="120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편</a:t>
                      </a:r>
                      <a:endParaRPr lang="en-US" altLang="ko-KR" sz="120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   -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별도 심사없이</a:t>
                      </a:r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,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제출한 영상으로 심사</a:t>
                      </a:r>
                      <a:endParaRPr lang="en-US" altLang="ko-KR" sz="105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   -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형식 </a:t>
                      </a:r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: mp4, </a:t>
                      </a:r>
                      <a:r>
                        <a:rPr lang="en-US" altLang="ko-KR" sz="1050" baseline="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wmv</a:t>
                      </a:r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, </a:t>
                      </a:r>
                      <a:r>
                        <a:rPr lang="en-US" altLang="ko-KR" sz="1050" baseline="0" dirty="0" err="1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mov</a:t>
                      </a:r>
                      <a:endParaRPr lang="en-US" altLang="ko-KR" sz="105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05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   - </a:t>
                      </a:r>
                      <a:r>
                        <a:rPr lang="ko-KR" altLang="en-US" sz="105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해상도 </a:t>
                      </a:r>
                      <a:r>
                        <a:rPr lang="en-US" altLang="ko-KR" sz="105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: 1280x720</a:t>
                      </a:r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이상</a:t>
                      </a:r>
                      <a:endParaRPr lang="en-US" altLang="ko-KR" sz="1050" baseline="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  <a:p>
                      <a:pPr latinLnBrk="1"/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   -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용량 </a:t>
                      </a:r>
                      <a:r>
                        <a:rPr lang="en-US" altLang="ko-KR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: 500 MB </a:t>
                      </a:r>
                      <a:r>
                        <a:rPr lang="ko-KR" altLang="en-US" sz="1050" baseline="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이내</a:t>
                      </a:r>
                      <a:endParaRPr lang="ko-KR" altLang="en-US" sz="105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8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2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 퍼포먼스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8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3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기타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(</a:t>
                      </a:r>
                      <a:r>
                        <a:rPr lang="ko-KR" altLang="en-US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상세히 기재</a:t>
                      </a:r>
                      <a:r>
                        <a:rPr lang="en-US" altLang="ko-KR" sz="1200" dirty="0">
                          <a:latin typeface="a고딕14" panose="02020600000000000000" pitchFamily="18" charset="-127"/>
                          <a:ea typeface="a고딕14" panose="02020600000000000000" pitchFamily="18" charset="-127"/>
                        </a:rPr>
                        <a:t>)</a:t>
                      </a:r>
                      <a:endParaRPr lang="ko-KR" altLang="en-US" sz="1200" dirty="0">
                        <a:latin typeface="a고딕14" panose="02020600000000000000" pitchFamily="18" charset="-127"/>
                        <a:ea typeface="a고딕14" panose="02020600000000000000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87771" y="5680758"/>
            <a:ext cx="328779" cy="328779"/>
          </a:xfrm>
          <a:prstGeom prst="rect">
            <a:avLst/>
          </a:prstGeom>
          <a:solidFill>
            <a:srgbClr val="E85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3</a:t>
            </a:r>
            <a:endParaRPr lang="ko-KR" altLang="en-US" sz="1300" dirty="0">
              <a:latin typeface="a고딕16" panose="02020600000000000000" pitchFamily="18" charset="-127"/>
              <a:ea typeface="a고딕16" panose="02020600000000000000" pitchFamily="18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657935" y="5997814"/>
            <a:ext cx="1445891" cy="0"/>
          </a:xfrm>
          <a:prstGeom prst="line">
            <a:avLst/>
          </a:prstGeom>
          <a:ln w="19050">
            <a:solidFill>
              <a:srgbClr val="E85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82570" y="5704204"/>
            <a:ext cx="11176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a고딕16" panose="02020600000000000000" pitchFamily="18" charset="-127"/>
                <a:ea typeface="a고딕16" panose="02020600000000000000" pitchFamily="18" charset="-127"/>
              </a:rPr>
              <a:t>기타 참고사항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8231" y="6087414"/>
            <a:ext cx="626427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가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최종 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공연팀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출연 지원금은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1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회시 최대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600,000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원 이내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, 2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회시 최대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1,000,000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원 이내입니다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 ※ </a:t>
            </a:r>
            <a:r>
              <a:rPr lang="ko-KR" altLang="en-US" sz="1200" dirty="0" err="1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공연팀별</a:t>
            </a:r>
            <a:r>
              <a:rPr lang="ko-KR" altLang="en-US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 인원 및 지원사항에 따라 지원금은 변동 될 수 있습니다</a:t>
            </a: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 ※ </a:t>
            </a:r>
            <a:r>
              <a:rPr lang="ko-KR" altLang="en-US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음향 및 악기</a:t>
            </a: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드럼 및 </a:t>
            </a:r>
            <a:r>
              <a:rPr lang="ko-KR" altLang="en-US" sz="1200" dirty="0" err="1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신디사이저</a:t>
            </a: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)</a:t>
            </a:r>
            <a:r>
              <a:rPr lang="ko-KR" altLang="en-US" sz="1200" dirty="0" err="1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요청시</a:t>
            </a:r>
            <a:r>
              <a:rPr lang="ko-KR" altLang="en-US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 지원금내에서 차감될 수 있습니다</a:t>
            </a:r>
            <a:r>
              <a:rPr lang="en-US" altLang="ko-KR" sz="1200" dirty="0">
                <a:solidFill>
                  <a:srgbClr val="FF0000"/>
                </a:solidFill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나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참가 신청서 양식은 아래의 홈페이지에서 다운로드 받으실 수 있습니다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: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전주시청 홈페이지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[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새소식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]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(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  <a:hlinkClick r:id="rId3"/>
              </a:rPr>
              <a:t>http://www.jeonju.go.kr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참가 신청서 및 영상 첨부는 아래의 이메일로 보내주시기 바랍니다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: 2023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한옥마을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SING STREET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추진사무국 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(egyouth18@daum.net)</a:t>
            </a:r>
          </a:p>
          <a:p>
            <a:pPr>
              <a:spcBef>
                <a:spcPts val="600"/>
              </a:spcBef>
            </a:pP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라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기타 문의 사항은 아래의 연락처로 연락해 주시기 바랍니다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    :  (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전화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) 070-4616-0948 / 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담당</a:t>
            </a:r>
            <a:r>
              <a:rPr lang="en-US" altLang="ko-KR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: </a:t>
            </a:r>
            <a:r>
              <a:rPr lang="ko-KR" altLang="en-US" sz="1200" dirty="0" err="1">
                <a:latin typeface="a고딕14" panose="02020600000000000000" pitchFamily="18" charset="-127"/>
                <a:ea typeface="a고딕14" panose="02020600000000000000" pitchFamily="18" charset="-127"/>
              </a:rPr>
              <a:t>문현중</a:t>
            </a:r>
            <a:r>
              <a:rPr lang="ko-KR" altLang="en-US" sz="1200" dirty="0">
                <a:latin typeface="a고딕14" panose="02020600000000000000" pitchFamily="18" charset="-127"/>
                <a:ea typeface="a고딕14" panose="02020600000000000000" pitchFamily="18" charset="-127"/>
              </a:rPr>
              <a:t> 사원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2160" y="9020178"/>
            <a:ext cx="5868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a고딕17" panose="02020600000000000000" pitchFamily="18" charset="-127"/>
                <a:ea typeface="a고딕17" panose="02020600000000000000" pitchFamily="18" charset="-127"/>
              </a:rPr>
              <a:t>여러분들의 많은 참여 </a:t>
            </a:r>
            <a:r>
              <a:rPr lang="ko-KR" altLang="en-US" sz="2000" dirty="0" err="1">
                <a:latin typeface="a고딕17" panose="02020600000000000000" pitchFamily="18" charset="-127"/>
                <a:ea typeface="a고딕17" panose="02020600000000000000" pitchFamily="18" charset="-127"/>
              </a:rPr>
              <a:t>부탁드립니다</a:t>
            </a:r>
            <a:r>
              <a:rPr lang="en-US" altLang="ko-KR" sz="2000" dirty="0">
                <a:latin typeface="a고딕17" panose="02020600000000000000" pitchFamily="18" charset="-127"/>
                <a:ea typeface="a고딕17" panose="02020600000000000000" pitchFamily="18" charset="-127"/>
              </a:rPr>
              <a:t>.</a:t>
            </a:r>
            <a:endParaRPr lang="ko-KR" altLang="en-US" sz="2000" dirty="0">
              <a:latin typeface="a고딕17" panose="02020600000000000000" pitchFamily="18" charset="-127"/>
              <a:ea typeface="a고딕17" panose="02020600000000000000" pitchFamily="18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EB6BEB6-86FC-1EF9-60B5-EF6A1442EB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91" y="85184"/>
            <a:ext cx="1649309" cy="9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06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</TotalTime>
  <Words>669</Words>
  <Application>Microsoft Office PowerPoint</Application>
  <PresentationFormat>A4 용지(210x297mm)</PresentationFormat>
  <Paragraphs>110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a고딕14</vt:lpstr>
      <vt:lpstr>a고딕15</vt:lpstr>
      <vt:lpstr>a고딕16</vt:lpstr>
      <vt:lpstr>a고딕17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BC11</dc:creator>
  <cp:lastModifiedBy>TM JANG</cp:lastModifiedBy>
  <cp:revision>56</cp:revision>
  <cp:lastPrinted>2022-06-30T01:47:21Z</cp:lastPrinted>
  <dcterms:created xsi:type="dcterms:W3CDTF">2022-06-18T07:23:31Z</dcterms:created>
  <dcterms:modified xsi:type="dcterms:W3CDTF">2023-05-24T10:00:28Z</dcterms:modified>
</cp:coreProperties>
</file>