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ko-Kore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 showGuides="1">
      <p:cViewPr varScale="1">
        <p:scale>
          <a:sx n="114" d="100"/>
          <a:sy n="114" d="100"/>
        </p:scale>
        <p:origin x="43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B8E01DA-08CC-EE45-A164-35A58EE77F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BE985AB-0A0D-4C4A-96C0-A139E33C1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92B527B-AE9D-5441-94D4-0CAA82777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26FC-A248-A54B-BE8D-43F90D9A37CC}" type="datetimeFigureOut">
              <a:rPr kumimoji="1" lang="ko-Kore-KR" altLang="en-US" smtClean="0"/>
              <a:t>03/16/2023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0DB450C-C64F-D64B-BCC2-24BEB11A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341A6DE-A98D-A246-8EB5-C38EEA5E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11F4-779A-534B-A992-7863B7494DD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08999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C47C4C-64D5-C144-A8F5-6B7021FC6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4BDE509-8EB2-1D47-857A-B2E837A3A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DF437DF-F130-154B-91B9-B4404693F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26FC-A248-A54B-BE8D-43F90D9A37CC}" type="datetimeFigureOut">
              <a:rPr kumimoji="1" lang="ko-Kore-KR" altLang="en-US" smtClean="0"/>
              <a:t>03/16/2023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20DABEA-4270-084B-ABC4-B5EC7297C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A530179-A5C3-C44C-A6C7-EC8F7B778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11F4-779A-534B-A992-7863B7494DD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50836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840F74B6-E2D3-3F4A-9418-43D33661F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DE70C21-9D82-1346-8673-3886A63161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3867813-69AD-FD4F-8A69-F1ED4D864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26FC-A248-A54B-BE8D-43F90D9A37CC}" type="datetimeFigureOut">
              <a:rPr kumimoji="1" lang="ko-Kore-KR" altLang="en-US" smtClean="0"/>
              <a:t>03/16/2023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A7B4388-D38E-D24D-8B2C-66B5BD589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791907E-ADBD-F14E-B15D-AAE8F8667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11F4-779A-534B-A992-7863B7494DD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357169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06502E5-3A22-E845-8A62-4469ABC30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917241C-DE65-DF4F-9B2F-775A80F33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3836089-3256-314E-852A-690E84F70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26FC-A248-A54B-BE8D-43F90D9A37CC}" type="datetimeFigureOut">
              <a:rPr kumimoji="1" lang="ko-Kore-KR" altLang="en-US" smtClean="0"/>
              <a:t>03/16/2023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626839-F74A-BE43-B040-9DC48C4A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1ED46A-6560-4044-A1F7-60A3598E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11F4-779A-534B-A992-7863B7494DD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05677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F890E31-562F-DC42-ABF5-104FB73A2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B84B7BF-90D9-644C-BF79-635BAE6D0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A2E490-A4E6-DD43-BD22-6E29AEC9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26FC-A248-A54B-BE8D-43F90D9A37CC}" type="datetimeFigureOut">
              <a:rPr kumimoji="1" lang="ko-Kore-KR" altLang="en-US" smtClean="0"/>
              <a:t>03/16/2023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E33BBE-BCD0-1A41-B904-BDC446F23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34B104D-2AE9-E94C-84F9-5A80B33B9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11F4-779A-534B-A992-7863B7494DD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41070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6DFE49-74A5-1E4E-8F76-43EB4C454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EF504E-108F-7F40-9985-6B2B5B400A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D76F6E7-F985-BB4E-BE6A-F75E9BFD7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EDA84B7-75D3-384F-83F2-C3205744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26FC-A248-A54B-BE8D-43F90D9A37CC}" type="datetimeFigureOut">
              <a:rPr kumimoji="1" lang="ko-Kore-KR" altLang="en-US" smtClean="0"/>
              <a:t>03/16/2023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D5178A6-2B58-7A4C-8EF1-BD6661B98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1554FCA-4EC6-BE46-A64A-F80C52CC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11F4-779A-534B-A992-7863B7494DD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055512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ECDCF9-4F89-5F49-B7CF-DACEE6797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B69DF7A-2F3C-FC4C-AD6C-4C0EFA4EC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86077DA-5243-5442-B627-2CFF670B44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1E19577-8A8C-5141-8C78-CFFB53580A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E3F4257F-AD0B-F84E-9E08-815BA400E3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531C0B3-0767-A341-B98E-6085B38AD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26FC-A248-A54B-BE8D-43F90D9A37CC}" type="datetimeFigureOut">
              <a:rPr kumimoji="1" lang="ko-Kore-KR" altLang="en-US" smtClean="0"/>
              <a:t>03/16/2023</a:t>
            </a:fld>
            <a:endParaRPr kumimoji="1" lang="ko-Kore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E870652-F462-DC40-9EB0-880D34E0D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7C198BA-499D-124B-ADC9-798CEEB2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11F4-779A-534B-A992-7863B7494DD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5007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4E1D880-1FC4-7047-B1AE-97CCC8322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C7D1606-FEB4-4F42-B2A5-51634D506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26FC-A248-A54B-BE8D-43F90D9A37CC}" type="datetimeFigureOut">
              <a:rPr kumimoji="1" lang="ko-Kore-KR" altLang="en-US" smtClean="0"/>
              <a:t>03/16/2023</a:t>
            </a:fld>
            <a:endParaRPr kumimoji="1" lang="ko-Kore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5A45247-2DCF-FB45-B77E-70FBA5C23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86EB0BD-6A71-914E-86B9-9F18AF94C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11F4-779A-534B-A992-7863B7494DD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75630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0A31B17-0F5D-3A40-B952-BBD86F4B5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26FC-A248-A54B-BE8D-43F90D9A37CC}" type="datetimeFigureOut">
              <a:rPr kumimoji="1" lang="ko-Kore-KR" altLang="en-US" smtClean="0"/>
              <a:t>03/16/2023</a:t>
            </a:fld>
            <a:endParaRPr kumimoji="1" lang="ko-Kore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759D713-C81C-C84E-8FDB-68F19E0C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D6D2A3E-BA4C-6E4E-B8AB-E25B31291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11F4-779A-534B-A992-7863B7494DD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48607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7A2693-CDBA-FB4E-BF3F-95B74BD6F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9135E65-EAAB-7944-AB06-767F32F8F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DC641BD-AE60-154D-9990-0E075BB50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BD2C6D9-CAC1-3E40-861B-5BC4DA5D0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26FC-A248-A54B-BE8D-43F90D9A37CC}" type="datetimeFigureOut">
              <a:rPr kumimoji="1" lang="ko-Kore-KR" altLang="en-US" smtClean="0"/>
              <a:t>03/16/2023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840DFE1-E4E6-704D-91F7-206AC0ACA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254DE76-5CBD-7A4A-AAB9-2176F1AC3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11F4-779A-534B-A992-7863B7494DD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717095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0877350-C9EC-2C41-900F-FE599864D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75F2BCC-E1E3-C445-8D7A-B3C9B9938C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2194244-9213-CD4F-A985-90E42B1B3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BB3F9FD-A597-8948-954D-4E95B4B36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26FC-A248-A54B-BE8D-43F90D9A37CC}" type="datetimeFigureOut">
              <a:rPr kumimoji="1" lang="ko-Kore-KR" altLang="en-US" smtClean="0"/>
              <a:t>03/16/2023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A926D8D-5C3C-7A4D-93A0-925EFDAC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0A1964-A18C-BF48-B2AA-C075E0547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11F4-779A-534B-A992-7863B7494DD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10938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F6BFE049-3633-E042-B9AD-2FEACAD6E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16956D4-BA26-2A49-8783-8974EC6F1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A3AA17C-C121-6D4F-ADB0-CE6867BE00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E26FC-A248-A54B-BE8D-43F90D9A37CC}" type="datetimeFigureOut">
              <a:rPr kumimoji="1" lang="ko-Kore-KR" altLang="en-US" smtClean="0"/>
              <a:t>03/16/2023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ED62044-DCD3-FD45-B21C-E4395C21D7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F72D62B-B4D9-094B-AB94-16A7114970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B11F4-779A-534B-A992-7863B7494DD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187253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11" userDrawn="1">
          <p15:clr>
            <a:srgbClr val="F26B43"/>
          </p15:clr>
        </p15:guide>
        <p15:guide id="4" pos="746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>
            <a:extLst>
              <a:ext uri="{FF2B5EF4-FFF2-40B4-BE49-F238E27FC236}">
                <a16:creationId xmlns:a16="http://schemas.microsoft.com/office/drawing/2014/main" id="{18A6B80A-2E56-4145-9DB0-EBFA60E61886}"/>
              </a:ext>
            </a:extLst>
          </p:cNvPr>
          <p:cNvSpPr/>
          <p:nvPr/>
        </p:nvSpPr>
        <p:spPr>
          <a:xfrm>
            <a:off x="2135505" y="3099775"/>
            <a:ext cx="7920990" cy="685800"/>
          </a:xfrm>
          <a:prstGeom prst="roundRect">
            <a:avLst/>
          </a:prstGeom>
          <a:solidFill>
            <a:srgbClr val="1CAD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ko-Kore-KR" sz="2800" dirty="0">
                <a:latin typeface="HGGGothicssi 60g" panose="02020603020101020101" pitchFamily="18" charset="-127"/>
                <a:ea typeface="HGGGothicssi 60g" panose="02020603020101020101" pitchFamily="18" charset="-127"/>
              </a:rPr>
              <a:t>2</a:t>
            </a:r>
            <a:r>
              <a:rPr kumimoji="1" lang="en-US" altLang="ko-KR" sz="2800" dirty="0">
                <a:latin typeface="HGGGothicssi 60g" panose="02020603020101020101" pitchFamily="18" charset="-127"/>
                <a:ea typeface="HGGGothicssi 60g" panose="02020603020101020101" pitchFamily="18" charset="-127"/>
              </a:rPr>
              <a:t>023</a:t>
            </a:r>
            <a:r>
              <a:rPr kumimoji="1" lang="ko-KR" altLang="en-US" sz="2800" dirty="0">
                <a:latin typeface="HGGGothicssi 60g" panose="02020603020101020101" pitchFamily="18" charset="-127"/>
                <a:ea typeface="HGGGothicssi 60g" panose="02020603020101020101" pitchFamily="18" charset="-127"/>
              </a:rPr>
              <a:t> 탄소중립 청년 서포터즈 지원서</a:t>
            </a:r>
            <a:endParaRPr kumimoji="1" lang="ko-Kore-KR" altLang="en-US" sz="2800" dirty="0">
              <a:latin typeface="HGGGothicssi 60g" panose="02020603020101020101" pitchFamily="18" charset="-127"/>
              <a:ea typeface="HGGGothicssi 60g" panose="0202060302010102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9C4C4C1-3F66-3640-93E5-E66491896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049" y="217832"/>
            <a:ext cx="1943197" cy="457613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07829BA5-2C3F-B548-8816-5D747755C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54" y="217832"/>
            <a:ext cx="1191246" cy="45761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880017B-9C8A-E541-A47B-E58AD0E72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-204470" y="4409782"/>
            <a:ext cx="3347720" cy="259807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F13B89A-72F5-2C4C-9FCB-736C52D59E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186" y="5326380"/>
            <a:ext cx="4707184" cy="2204890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898620B8-3A1B-2D40-8F6D-B8B74AB4779B}"/>
              </a:ext>
            </a:extLst>
          </p:cNvPr>
          <p:cNvSpPr txBox="1">
            <a:spLocks/>
          </p:cNvSpPr>
          <p:nvPr/>
        </p:nvSpPr>
        <p:spPr>
          <a:xfrm>
            <a:off x="1524000" y="3919800"/>
            <a:ext cx="9144000" cy="836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kumimoji="1" lang="ko-Kore-KR" altLang="en-US" sz="3600" dirty="0">
              <a:latin typeface="HGGGothicssi 60g" panose="02020603020101020101" pitchFamily="18" charset="-127"/>
              <a:ea typeface="HGGGothicssi 60g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9250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3D09AE-9E04-3E4F-8C75-556E2556AFE7}"/>
              </a:ext>
            </a:extLst>
          </p:cNvPr>
          <p:cNvSpPr txBox="1"/>
          <p:nvPr/>
        </p:nvSpPr>
        <p:spPr>
          <a:xfrm>
            <a:off x="334963" y="1096009"/>
            <a:ext cx="4657044" cy="5907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ko-KR" altLang="en-US" sz="2800" dirty="0">
                <a:solidFill>
                  <a:srgbClr val="1CAD70"/>
                </a:solidFill>
                <a:latin typeface="HGGGothicssi 60g" panose="02020603020101020101" pitchFamily="18" charset="-127"/>
                <a:ea typeface="HGGGothicssi 60g" panose="02020603020101020101" pitchFamily="18" charset="-127"/>
              </a:rPr>
              <a:t>탄소중립 청년 서포터즈는</a:t>
            </a:r>
            <a:r>
              <a:rPr kumimoji="1" lang="en-US" altLang="ko-KR" sz="2800" dirty="0">
                <a:solidFill>
                  <a:srgbClr val="1CAD70"/>
                </a:solidFill>
                <a:latin typeface="HGGGothicssi 60g" panose="02020603020101020101" pitchFamily="18" charset="-127"/>
                <a:ea typeface="HGGGothicssi 60g" panose="02020603020101020101" pitchFamily="18" charset="-127"/>
              </a:rPr>
              <a:t>?!</a:t>
            </a:r>
            <a:endParaRPr kumimoji="1" lang="ko-Kore-KR" altLang="en-US" sz="2800" dirty="0">
              <a:solidFill>
                <a:srgbClr val="1CAD70"/>
              </a:solidFill>
              <a:latin typeface="HGGGothicssi 60g" panose="02020603020101020101" pitchFamily="18" charset="-127"/>
              <a:ea typeface="HGGGothicssi 60g" panose="0202060302010102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08BE96-DACA-9A47-A61B-C8DD4A45DE87}"/>
              </a:ext>
            </a:extLst>
          </p:cNvPr>
          <p:cNvSpPr txBox="1"/>
          <p:nvPr/>
        </p:nvSpPr>
        <p:spPr>
          <a:xfrm>
            <a:off x="334963" y="2081707"/>
            <a:ext cx="8898590" cy="7854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ko-KR" altLang="en-US" dirty="0">
                <a:latin typeface="HGGGothicssi 20g" panose="02020603020101020101" pitchFamily="18" charset="-127"/>
                <a:ea typeface="HGGGothicssi 20g" panose="02020603020101020101" pitchFamily="18" charset="-127"/>
              </a:rPr>
              <a:t>환경부에서 주최하고</a:t>
            </a:r>
            <a:r>
              <a:rPr kumimoji="1" lang="en-US" altLang="ko-KR" dirty="0">
                <a:latin typeface="HGGGothicssi 20g" panose="02020603020101020101" pitchFamily="18" charset="-127"/>
                <a:ea typeface="HGGGothicssi 20g" panose="02020603020101020101" pitchFamily="18" charset="-127"/>
              </a:rPr>
              <a:t>,</a:t>
            </a:r>
            <a:r>
              <a:rPr kumimoji="1" lang="ko-KR" altLang="en-US" dirty="0">
                <a:latin typeface="HGGGothicssi 20g" panose="02020603020101020101" pitchFamily="18" charset="-127"/>
                <a:ea typeface="HGGGothicssi 20g" panose="02020603020101020101" pitchFamily="18" charset="-127"/>
              </a:rPr>
              <a:t> 환경보전협회에서 주관하는 대학생 서포터즈 활동으로</a:t>
            </a:r>
            <a:endParaRPr kumimoji="1" lang="en-US" altLang="ko-KR" dirty="0">
              <a:latin typeface="HGGGothicssi 20g" panose="02020603020101020101" pitchFamily="18" charset="-127"/>
              <a:ea typeface="HGGGothicssi 20g" panose="02020603020101020101" pitchFamily="18" charset="-127"/>
            </a:endParaRPr>
          </a:p>
          <a:p>
            <a:pPr>
              <a:lnSpc>
                <a:spcPct val="130000"/>
              </a:lnSpc>
            </a:pPr>
            <a:r>
              <a:rPr kumimoji="1" lang="ko-KR" altLang="en-US" dirty="0">
                <a:latin typeface="HGGGothicssi 20g" panose="02020603020101020101" pitchFamily="18" charset="-127"/>
                <a:ea typeface="HGGGothicssi 20g" panose="02020603020101020101" pitchFamily="18" charset="-127"/>
              </a:rPr>
              <a:t>국민들에게 </a:t>
            </a:r>
            <a:r>
              <a:rPr kumimoji="1" lang="ko-KR" altLang="en-US" dirty="0" err="1">
                <a:solidFill>
                  <a:srgbClr val="1CAD70"/>
                </a:solidFill>
                <a:latin typeface="HGGGothicssi 40g" panose="02020603020101020101" pitchFamily="18" charset="-127"/>
                <a:ea typeface="HGGGothicssi 40g" panose="02020603020101020101" pitchFamily="18" charset="-127"/>
              </a:rPr>
              <a:t>탄소중립의</a:t>
            </a:r>
            <a:r>
              <a:rPr kumimoji="1" lang="ko-KR" altLang="en-US" dirty="0">
                <a:solidFill>
                  <a:srgbClr val="1CAD70"/>
                </a:solidFill>
                <a:latin typeface="HGGGothicssi 40g" panose="02020603020101020101" pitchFamily="18" charset="-127"/>
                <a:ea typeface="HGGGothicssi 40g" panose="02020603020101020101" pitchFamily="18" charset="-127"/>
              </a:rPr>
              <a:t> 중요성</a:t>
            </a:r>
            <a:r>
              <a:rPr kumimoji="1" lang="ko-KR" altLang="en-US" dirty="0">
                <a:latin typeface="HGGGothicssi 20g" panose="02020603020101020101" pitchFamily="18" charset="-127"/>
                <a:ea typeface="HGGGothicssi 20g" panose="02020603020101020101" pitchFamily="18" charset="-127"/>
              </a:rPr>
              <a:t>에 대해서 알리고</a:t>
            </a:r>
            <a:r>
              <a:rPr kumimoji="1" lang="en-US" altLang="ko-KR" dirty="0">
                <a:latin typeface="HGGGothicssi 20g" panose="02020603020101020101" pitchFamily="18" charset="-127"/>
                <a:ea typeface="HGGGothicssi 20g" panose="02020603020101020101" pitchFamily="18" charset="-127"/>
              </a:rPr>
              <a:t>,</a:t>
            </a:r>
            <a:r>
              <a:rPr kumimoji="1" lang="ko-KR" altLang="en-US" dirty="0">
                <a:latin typeface="HGGGothicssi 20g" panose="02020603020101020101" pitchFamily="18" charset="-127"/>
                <a:ea typeface="HGGGothicssi 20g" panose="02020603020101020101" pitchFamily="18" charset="-127"/>
              </a:rPr>
              <a:t> 참여를 유도하는 </a:t>
            </a:r>
            <a:r>
              <a:rPr kumimoji="1" lang="ko-KR" altLang="en-US" dirty="0" err="1">
                <a:solidFill>
                  <a:srgbClr val="1CAD70"/>
                </a:solidFill>
                <a:latin typeface="HGGGothicssi 40g" panose="02020603020101020101" pitchFamily="18" charset="-127"/>
                <a:ea typeface="HGGGothicssi 40g" panose="02020603020101020101" pitchFamily="18" charset="-127"/>
              </a:rPr>
              <a:t>실천형</a:t>
            </a:r>
            <a:r>
              <a:rPr kumimoji="1" lang="ko-KR" altLang="en-US" dirty="0">
                <a:solidFill>
                  <a:srgbClr val="1CAD70"/>
                </a:solidFill>
                <a:latin typeface="HGGGothicssi 40g" panose="02020603020101020101" pitchFamily="18" charset="-127"/>
                <a:ea typeface="HGGGothicssi 40g" panose="02020603020101020101" pitchFamily="18" charset="-127"/>
              </a:rPr>
              <a:t> 환경 지킴 활동</a:t>
            </a:r>
            <a:r>
              <a:rPr kumimoji="1" lang="ko-KR" altLang="en-US" dirty="0">
                <a:latin typeface="HGGGothicssi 20g" panose="02020603020101020101" pitchFamily="18" charset="-127"/>
                <a:ea typeface="HGGGothicssi 20g" panose="02020603020101020101" pitchFamily="18" charset="-127"/>
              </a:rPr>
              <a:t>입니다</a:t>
            </a:r>
            <a:r>
              <a:rPr kumimoji="1" lang="en-US" altLang="ko-KR" dirty="0">
                <a:latin typeface="HGGGothicssi 20g" panose="02020603020101020101" pitchFamily="18" charset="-127"/>
                <a:ea typeface="HGGGothicssi 20g" panose="02020603020101020101" pitchFamily="18" charset="-127"/>
              </a:rPr>
              <a:t>.</a:t>
            </a:r>
            <a:endParaRPr kumimoji="1" lang="ko-Kore-KR" altLang="en-US" dirty="0">
              <a:latin typeface="HGGGothicssi 20g" panose="02020603020101020101" pitchFamily="18" charset="-127"/>
              <a:ea typeface="HGGGothicssi 20g" panose="0202060302010102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68639" y="3192538"/>
            <a:ext cx="5929828" cy="3589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ko-Kore-KR" altLang="en-US" sz="1100" dirty="0">
                <a:latin typeface="HGGGothicssi 20g"/>
                <a:ea typeface="HGGGothicssi 20g"/>
              </a:rPr>
              <a:t>▶</a:t>
            </a:r>
            <a:r>
              <a:rPr kumimoji="1" lang="ko-KR" altLang="en-US" sz="1100" dirty="0">
                <a:latin typeface="HGGGothicssi 20g"/>
                <a:ea typeface="HGGGothicssi 20g"/>
              </a:rPr>
              <a:t> 지원 방법</a:t>
            </a:r>
            <a:endParaRPr kumimoji="1" lang="en-US" altLang="ko-KR" sz="1100" dirty="0">
              <a:latin typeface="HGGGothicssi 20g"/>
              <a:ea typeface="HGGGothicssi 20g"/>
            </a:endParaRPr>
          </a:p>
          <a:p>
            <a:pPr>
              <a:lnSpc>
                <a:spcPct val="130000"/>
              </a:lnSpc>
            </a:pPr>
            <a:r>
              <a:rPr kumimoji="1" lang="ko-KR" altLang="en-US" sz="1100" dirty="0">
                <a:latin typeface="HGGGothicssi 20g"/>
                <a:ea typeface="HGGGothicssi 20g"/>
              </a:rPr>
              <a:t>지원서 양식 다운로드 후</a:t>
            </a:r>
            <a:r>
              <a:rPr kumimoji="1" lang="en-US" altLang="ko-KR" sz="1100" dirty="0">
                <a:latin typeface="HGGGothicssi 20g"/>
                <a:ea typeface="HGGGothicssi 20g"/>
              </a:rPr>
              <a:t>,</a:t>
            </a:r>
            <a:r>
              <a:rPr kumimoji="1" lang="ko-KR" altLang="en-US" sz="1100" dirty="0">
                <a:latin typeface="HGGGothicssi 20g"/>
                <a:ea typeface="HGGGothicssi 20g"/>
              </a:rPr>
              <a:t> 해당 링크로 제출</a:t>
            </a:r>
            <a:endParaRPr kumimoji="1" lang="en-US" altLang="ko-KR" sz="1100" dirty="0">
              <a:latin typeface="HGGGothicssi 20g"/>
              <a:ea typeface="HGGGothicssi 20g"/>
            </a:endParaRPr>
          </a:p>
          <a:p>
            <a:pPr>
              <a:lnSpc>
                <a:spcPct val="130000"/>
              </a:lnSpc>
            </a:pPr>
            <a:r>
              <a:rPr kumimoji="1" lang="ko-KR" altLang="en-US" sz="1100" dirty="0">
                <a:latin typeface="HGGGothicssi 20g"/>
                <a:ea typeface="HGGGothicssi 20g"/>
              </a:rPr>
              <a:t>* </a:t>
            </a:r>
            <a:r>
              <a:rPr kumimoji="1" lang="en-US" altLang="ko-KR" sz="1100" dirty="0">
                <a:latin typeface="HGGGothicssi 20g"/>
                <a:ea typeface="HGGGothicssi 20g"/>
              </a:rPr>
              <a:t>(</a:t>
            </a:r>
            <a:r>
              <a:rPr kumimoji="1" lang="ko-KR" altLang="en-US" sz="1100" dirty="0">
                <a:latin typeface="HGGGothicssi 20g"/>
                <a:ea typeface="HGGGothicssi 20g"/>
              </a:rPr>
              <a:t>필수</a:t>
            </a:r>
            <a:r>
              <a:rPr kumimoji="1" lang="en-US" altLang="ko-KR" sz="1100" dirty="0">
                <a:latin typeface="HGGGothicssi 20g"/>
                <a:ea typeface="HGGGothicssi 20g"/>
              </a:rPr>
              <a:t>)</a:t>
            </a:r>
            <a:r>
              <a:rPr kumimoji="1" lang="ko-KR" altLang="en-US" sz="1100" dirty="0">
                <a:latin typeface="HGGGothicssi 20g"/>
                <a:ea typeface="HGGGothicssi 20g"/>
              </a:rPr>
              <a:t> 지원서 첨부 </a:t>
            </a:r>
            <a:r>
              <a:rPr kumimoji="1" lang="en-US" altLang="ko-KR" sz="1100" dirty="0">
                <a:latin typeface="HGGGothicssi 20g"/>
                <a:ea typeface="HGGGothicssi 20g"/>
              </a:rPr>
              <a:t>:</a:t>
            </a:r>
            <a:r>
              <a:rPr kumimoji="1" lang="ko-KR" altLang="en-US" sz="1100" dirty="0">
                <a:latin typeface="HGGGothicssi 20g"/>
                <a:ea typeface="HGGGothicssi 20g"/>
              </a:rPr>
              <a:t> </a:t>
            </a:r>
            <a:r>
              <a:rPr kumimoji="1" lang="ko-KR" altLang="en-US" sz="1100" dirty="0" err="1">
                <a:latin typeface="HGGGothicssi 20g"/>
                <a:ea typeface="HGGGothicssi 20g"/>
              </a:rPr>
              <a:t>팀이름</a:t>
            </a:r>
            <a:r>
              <a:rPr kumimoji="1" lang="en-US" altLang="ko-KR" sz="1100" dirty="0">
                <a:latin typeface="HGGGothicssi 20g"/>
                <a:ea typeface="HGGGothicssi 20g"/>
              </a:rPr>
              <a:t>_</a:t>
            </a:r>
            <a:r>
              <a:rPr kumimoji="1" lang="ko-KR" altLang="en-US" sz="1100" dirty="0" err="1">
                <a:latin typeface="HGGGothicssi 20g"/>
                <a:ea typeface="HGGGothicssi 20g"/>
              </a:rPr>
              <a:t>팀장명</a:t>
            </a:r>
            <a:r>
              <a:rPr kumimoji="1" lang="en-US" altLang="ko-KR" sz="1100" dirty="0">
                <a:latin typeface="HGGGothicssi 20g"/>
                <a:ea typeface="HGGGothicssi 20g"/>
              </a:rPr>
              <a:t>_</a:t>
            </a:r>
            <a:r>
              <a:rPr kumimoji="1" lang="ko-KR" altLang="en-US" sz="1100" dirty="0">
                <a:latin typeface="HGGGothicssi 20g"/>
                <a:ea typeface="HGGGothicssi 20g"/>
              </a:rPr>
              <a:t>지원서 *예시 </a:t>
            </a:r>
            <a:r>
              <a:rPr kumimoji="1" lang="en-US" altLang="ko-KR" sz="1100" dirty="0">
                <a:latin typeface="HGGGothicssi 20g"/>
                <a:ea typeface="HGGGothicssi 20g"/>
              </a:rPr>
              <a:t>:</a:t>
            </a:r>
            <a:r>
              <a:rPr kumimoji="1" lang="ko-KR" altLang="en-US" sz="1100" dirty="0">
                <a:latin typeface="HGGGothicssi 20g"/>
                <a:ea typeface="HGGGothicssi 20g"/>
              </a:rPr>
              <a:t> 탄소중립</a:t>
            </a:r>
            <a:r>
              <a:rPr kumimoji="1" lang="en-US" altLang="ko-KR" sz="1100" dirty="0">
                <a:latin typeface="HGGGothicssi 20g"/>
                <a:ea typeface="HGGGothicssi 20g"/>
              </a:rPr>
              <a:t>_</a:t>
            </a:r>
            <a:r>
              <a:rPr kumimoji="1" lang="ko-KR" altLang="en-US" sz="1100" dirty="0">
                <a:latin typeface="HGGGothicssi 20g"/>
                <a:ea typeface="HGGGothicssi 20g"/>
              </a:rPr>
              <a:t>홍길동</a:t>
            </a:r>
            <a:r>
              <a:rPr kumimoji="1" lang="en-US" altLang="ko-KR" sz="1100" dirty="0">
                <a:latin typeface="HGGGothicssi 20g"/>
                <a:ea typeface="HGGGothicssi 20g"/>
              </a:rPr>
              <a:t>_</a:t>
            </a:r>
            <a:r>
              <a:rPr kumimoji="1" lang="ko-KR" altLang="en-US" sz="1100" dirty="0">
                <a:latin typeface="HGGGothicssi 20g"/>
                <a:ea typeface="HGGGothicssi 20g"/>
              </a:rPr>
              <a:t>지원서</a:t>
            </a:r>
            <a:endParaRPr kumimoji="1" lang="en-US" altLang="ko-KR" sz="1100" dirty="0">
              <a:latin typeface="HGGGothicssi 20g"/>
              <a:ea typeface="HGGGothicssi 20g"/>
            </a:endParaRPr>
          </a:p>
          <a:p>
            <a:pPr>
              <a:lnSpc>
                <a:spcPct val="130000"/>
              </a:lnSpc>
            </a:pPr>
            <a:r>
              <a:rPr kumimoji="1" lang="ko-KR" altLang="en-US" sz="1100" dirty="0">
                <a:latin typeface="HGGGothicssi 20g"/>
                <a:ea typeface="HGGGothicssi 20g"/>
              </a:rPr>
              <a:t>* </a:t>
            </a:r>
            <a:r>
              <a:rPr kumimoji="1" lang="en-US" altLang="ko-KR" sz="1100" dirty="0">
                <a:latin typeface="HGGGothicssi 20g"/>
                <a:ea typeface="HGGGothicssi 20g"/>
              </a:rPr>
              <a:t>(</a:t>
            </a:r>
            <a:r>
              <a:rPr kumimoji="1" lang="ko-KR" altLang="en-US" sz="1100" dirty="0">
                <a:latin typeface="HGGGothicssi 20g"/>
                <a:ea typeface="HGGGothicssi 20g"/>
              </a:rPr>
              <a:t>선택</a:t>
            </a:r>
            <a:r>
              <a:rPr kumimoji="1" lang="en-US" altLang="ko-KR" sz="1100" dirty="0">
                <a:latin typeface="HGGGothicssi 20g"/>
                <a:ea typeface="HGGGothicssi 20g"/>
              </a:rPr>
              <a:t>)</a:t>
            </a:r>
            <a:r>
              <a:rPr kumimoji="1" lang="ko-KR" altLang="en-US" sz="1100" dirty="0">
                <a:latin typeface="HGGGothicssi 20g"/>
                <a:ea typeface="HGGGothicssi 20g"/>
              </a:rPr>
              <a:t> 포트폴리오 첨부 </a:t>
            </a:r>
            <a:r>
              <a:rPr kumimoji="1" lang="en-US" altLang="ko-KR" sz="1100" dirty="0">
                <a:latin typeface="HGGGothicssi 20g"/>
                <a:ea typeface="HGGGothicssi 20g"/>
              </a:rPr>
              <a:t>:</a:t>
            </a:r>
            <a:r>
              <a:rPr kumimoji="1" lang="ko-KR" altLang="en-US" sz="1100" dirty="0">
                <a:latin typeface="HGGGothicssi 20g"/>
                <a:ea typeface="HGGGothicssi 20g"/>
              </a:rPr>
              <a:t> </a:t>
            </a:r>
            <a:r>
              <a:rPr kumimoji="1" lang="ko-KR" altLang="en-US" sz="1100" dirty="0" err="1">
                <a:latin typeface="HGGGothicssi 20g"/>
                <a:ea typeface="HGGGothicssi 20g"/>
              </a:rPr>
              <a:t>팀이름</a:t>
            </a:r>
            <a:r>
              <a:rPr kumimoji="1" lang="en-US" altLang="ko-KR" sz="1100" dirty="0">
                <a:latin typeface="HGGGothicssi 20g"/>
                <a:ea typeface="HGGGothicssi 20g"/>
              </a:rPr>
              <a:t>_</a:t>
            </a:r>
            <a:r>
              <a:rPr kumimoji="1" lang="ko-KR" altLang="en-US" sz="1100" dirty="0" err="1">
                <a:latin typeface="HGGGothicssi 20g"/>
                <a:ea typeface="HGGGothicssi 20g"/>
              </a:rPr>
              <a:t>팀장명</a:t>
            </a:r>
            <a:r>
              <a:rPr kumimoji="1" lang="en-US" altLang="ko-KR" sz="1100" dirty="0">
                <a:latin typeface="HGGGothicssi 20g"/>
                <a:ea typeface="HGGGothicssi 20g"/>
              </a:rPr>
              <a:t>_</a:t>
            </a:r>
            <a:r>
              <a:rPr kumimoji="1" lang="ko-KR" altLang="en-US" sz="1100" dirty="0" err="1">
                <a:latin typeface="HGGGothicssi 20g"/>
                <a:ea typeface="HGGGothicssi 20g"/>
              </a:rPr>
              <a:t>포폴</a:t>
            </a:r>
            <a:r>
              <a:rPr kumimoji="1" lang="ko-KR" altLang="en-US" sz="1100" dirty="0">
                <a:latin typeface="HGGGothicssi 20g"/>
                <a:ea typeface="HGGGothicssi 20g"/>
              </a:rPr>
              <a:t> *예시 </a:t>
            </a:r>
            <a:r>
              <a:rPr kumimoji="1" lang="en-US" altLang="ko-KR" sz="1100" dirty="0">
                <a:latin typeface="HGGGothicssi 20g"/>
                <a:ea typeface="HGGGothicssi 20g"/>
              </a:rPr>
              <a:t>:</a:t>
            </a:r>
            <a:r>
              <a:rPr kumimoji="1" lang="ko-KR" altLang="en-US" sz="1100" dirty="0">
                <a:latin typeface="HGGGothicssi 20g"/>
                <a:ea typeface="HGGGothicssi 20g"/>
              </a:rPr>
              <a:t> 탄소중립</a:t>
            </a:r>
            <a:r>
              <a:rPr kumimoji="1" lang="en-US" altLang="ko-KR" sz="1100" dirty="0">
                <a:latin typeface="HGGGothicssi 20g"/>
                <a:ea typeface="HGGGothicssi 20g"/>
              </a:rPr>
              <a:t>_</a:t>
            </a:r>
            <a:r>
              <a:rPr kumimoji="1" lang="ko-KR" altLang="en-US" sz="1100" dirty="0">
                <a:latin typeface="HGGGothicssi 20g"/>
                <a:ea typeface="HGGGothicssi 20g"/>
              </a:rPr>
              <a:t>홍길동</a:t>
            </a:r>
            <a:r>
              <a:rPr kumimoji="1" lang="en-US" altLang="ko-KR" sz="1100" dirty="0">
                <a:latin typeface="HGGGothicssi 20g"/>
                <a:ea typeface="HGGGothicssi 20g"/>
              </a:rPr>
              <a:t>_</a:t>
            </a:r>
            <a:r>
              <a:rPr kumimoji="1" lang="ko-KR" altLang="en-US" sz="1100" dirty="0" err="1">
                <a:latin typeface="HGGGothicssi 20g"/>
                <a:ea typeface="HGGGothicssi 20g"/>
              </a:rPr>
              <a:t>포폴</a:t>
            </a:r>
            <a:endParaRPr kumimoji="1" lang="en-US" altLang="ko-KR" sz="1100" dirty="0">
              <a:latin typeface="HGGGothicssi 20g"/>
              <a:ea typeface="HGGGothicssi 20g"/>
            </a:endParaRPr>
          </a:p>
          <a:p>
            <a:pPr>
              <a:lnSpc>
                <a:spcPct val="130000"/>
              </a:lnSpc>
            </a:pPr>
            <a:r>
              <a:rPr kumimoji="1" lang="ko-KR" altLang="en-US" sz="1100" dirty="0">
                <a:latin typeface="HGGGothicssi 20g"/>
                <a:ea typeface="HGGGothicssi 20g"/>
              </a:rPr>
              <a:t>* 지원서 용량이 </a:t>
            </a:r>
            <a:r>
              <a:rPr kumimoji="1" lang="en-US" altLang="ko-KR" sz="1100" dirty="0">
                <a:latin typeface="HGGGothicssi 20g"/>
                <a:ea typeface="HGGGothicssi 20g"/>
              </a:rPr>
              <a:t>5MB</a:t>
            </a:r>
            <a:r>
              <a:rPr kumimoji="1" lang="ko-KR" altLang="en-US" sz="1100" dirty="0">
                <a:latin typeface="HGGGothicssi 20g"/>
                <a:ea typeface="HGGGothicssi 20g"/>
              </a:rPr>
              <a:t> 이상일 경우</a:t>
            </a:r>
            <a:r>
              <a:rPr kumimoji="1" lang="en-US" altLang="ko-KR" sz="1100" dirty="0">
                <a:latin typeface="HGGGothicssi 20g"/>
                <a:ea typeface="HGGGothicssi 20g"/>
              </a:rPr>
              <a:t>,</a:t>
            </a:r>
            <a:r>
              <a:rPr kumimoji="1" lang="ko-KR" altLang="en-US" sz="1100" dirty="0">
                <a:latin typeface="HGGGothicssi 20g"/>
                <a:ea typeface="HGGGothicssi 20g"/>
              </a:rPr>
              <a:t> 이메일 제출</a:t>
            </a:r>
            <a:r>
              <a:rPr kumimoji="1" lang="en-US" altLang="ko-KR" sz="1100" dirty="0">
                <a:latin typeface="HGGGothicssi 20g"/>
                <a:ea typeface="HGGGothicssi 20g"/>
              </a:rPr>
              <a:t>(</a:t>
            </a:r>
            <a:r>
              <a:rPr kumimoji="1" lang="ko-KR" altLang="en-US" sz="1100" dirty="0">
                <a:latin typeface="HGGGothicssi 20g"/>
                <a:ea typeface="HGGGothicssi 20g"/>
              </a:rPr>
              <a:t>기본 인적사항은 </a:t>
            </a:r>
            <a:r>
              <a:rPr kumimoji="1" lang="ko-KR" altLang="en-US" sz="1100" dirty="0" err="1">
                <a:latin typeface="HGGGothicssi 20g"/>
                <a:ea typeface="HGGGothicssi 20g"/>
              </a:rPr>
              <a:t>설문폼</a:t>
            </a:r>
            <a:r>
              <a:rPr kumimoji="1" lang="ko-KR" altLang="en-US" sz="1100" dirty="0">
                <a:latin typeface="HGGGothicssi 20g"/>
                <a:ea typeface="HGGGothicssi 20g"/>
              </a:rPr>
              <a:t> 제출 진행</a:t>
            </a:r>
            <a:r>
              <a:rPr kumimoji="1" lang="en-US" altLang="ko-KR" sz="1100" dirty="0">
                <a:latin typeface="HGGGothicssi 20g"/>
                <a:ea typeface="HGGGothicssi 20g"/>
              </a:rPr>
              <a:t>)|</a:t>
            </a:r>
            <a:br>
              <a:rPr kumimoji="1" lang="en-US" altLang="ko-KR" sz="1100" dirty="0">
                <a:latin typeface="HGGGothicssi 20g"/>
                <a:ea typeface="HGGGothicssi 20g"/>
              </a:rPr>
            </a:br>
            <a:r>
              <a:rPr kumimoji="1" lang="ko-KR" altLang="en-US" sz="1100" dirty="0">
                <a:latin typeface="HGGGothicssi 20g"/>
                <a:ea typeface="HGGGothicssi 20g"/>
              </a:rPr>
              <a:t>   이메일 주소 </a:t>
            </a:r>
            <a:r>
              <a:rPr kumimoji="1" lang="en-US" altLang="ko-KR" sz="1100" dirty="0">
                <a:latin typeface="HGGGothicssi 20g"/>
                <a:ea typeface="HGGGothicssi 20g"/>
              </a:rPr>
              <a:t>:</a:t>
            </a:r>
            <a:r>
              <a:rPr kumimoji="1" lang="ko-KR" altLang="en-US" sz="1100" dirty="0">
                <a:latin typeface="HGGGothicssi 20g"/>
                <a:ea typeface="HGGGothicssi 20g"/>
              </a:rPr>
              <a:t> </a:t>
            </a:r>
            <a:r>
              <a:rPr kumimoji="1" lang="en-US" altLang="ko-KR" sz="1100" dirty="0">
                <a:latin typeface="HGGGothicssi 20g"/>
                <a:ea typeface="HGGGothicssi 20g"/>
              </a:rPr>
              <a:t>2050carbonn@gmail.com</a:t>
            </a:r>
          </a:p>
          <a:p>
            <a:pPr>
              <a:lnSpc>
                <a:spcPct val="130000"/>
              </a:lnSpc>
            </a:pPr>
            <a:endParaRPr kumimoji="1" lang="en-US" altLang="ko-KR" sz="1100" dirty="0">
              <a:latin typeface="HGGGothicssi 20g"/>
              <a:ea typeface="HGGGothicssi 20g"/>
            </a:endParaRPr>
          </a:p>
          <a:p>
            <a:pPr>
              <a:lnSpc>
                <a:spcPct val="130000"/>
              </a:lnSpc>
            </a:pPr>
            <a:r>
              <a:rPr kumimoji="1" lang="ko-Kore-KR" altLang="en-US" sz="1100" dirty="0">
                <a:latin typeface="HGGGothicssi 20g"/>
                <a:ea typeface="HGGGothicssi 20g"/>
              </a:rPr>
              <a:t>▶</a:t>
            </a:r>
            <a:r>
              <a:rPr kumimoji="1" lang="ko-KR" altLang="en-US" sz="1100" dirty="0">
                <a:latin typeface="HGGGothicssi 20g"/>
                <a:ea typeface="HGGGothicssi 20g"/>
              </a:rPr>
              <a:t> 유의사항</a:t>
            </a:r>
            <a:endParaRPr kumimoji="1" lang="en-US" altLang="ko-KR" sz="1100" dirty="0">
              <a:latin typeface="HGGGothicssi 20g"/>
              <a:ea typeface="HGGGothicssi 20g"/>
            </a:endParaRPr>
          </a:p>
          <a:p>
            <a:pPr>
              <a:lnSpc>
                <a:spcPct val="130000"/>
              </a:lnSpc>
            </a:pPr>
            <a:r>
              <a:rPr kumimoji="1" lang="ko-KR" altLang="en-US" sz="1100" dirty="0">
                <a:latin typeface="HGGGothicssi 20g"/>
                <a:ea typeface="HGGGothicssi 20g"/>
              </a:rPr>
              <a:t>* 반드시 정해진 양식을 갖추어 신청해 주시기 바랍니다</a:t>
            </a:r>
            <a:r>
              <a:rPr kumimoji="1" lang="en-US" altLang="ko-KR" sz="1100" dirty="0">
                <a:latin typeface="HGGGothicssi 20g"/>
                <a:ea typeface="HGGGothicssi 20g"/>
              </a:rPr>
              <a:t>.</a:t>
            </a:r>
          </a:p>
          <a:p>
            <a:pPr>
              <a:lnSpc>
                <a:spcPct val="130000"/>
              </a:lnSpc>
            </a:pPr>
            <a:r>
              <a:rPr kumimoji="1" lang="ko-KR" altLang="en-US" sz="1100" dirty="0">
                <a:latin typeface="HGGGothicssi 20g"/>
                <a:ea typeface="HGGGothicssi 20g"/>
              </a:rPr>
              <a:t>* 접수 마감일을 넘긴 서류는 인정되지 않습니다</a:t>
            </a:r>
            <a:r>
              <a:rPr kumimoji="1" lang="en-US" altLang="ko-KR" sz="1100" dirty="0">
                <a:latin typeface="HGGGothicssi 20g"/>
                <a:ea typeface="HGGGothicssi 20g"/>
              </a:rPr>
              <a:t>.</a:t>
            </a:r>
          </a:p>
          <a:p>
            <a:pPr>
              <a:lnSpc>
                <a:spcPct val="130000"/>
              </a:lnSpc>
            </a:pPr>
            <a:r>
              <a:rPr kumimoji="1" lang="ko-KR" altLang="en-US" sz="1100" dirty="0">
                <a:latin typeface="HGGGothicssi 20g"/>
                <a:ea typeface="HGGGothicssi 20g"/>
              </a:rPr>
              <a:t>* 지원서를 허위 또는 표절로 작성한 경우</a:t>
            </a:r>
            <a:r>
              <a:rPr kumimoji="1" lang="en-US" altLang="ko-KR" sz="1100" dirty="0">
                <a:latin typeface="HGGGothicssi 20g"/>
                <a:ea typeface="HGGGothicssi 20g"/>
              </a:rPr>
              <a:t>,</a:t>
            </a:r>
            <a:r>
              <a:rPr kumimoji="1" lang="ko-KR" altLang="en-US" sz="1100" dirty="0">
                <a:latin typeface="HGGGothicssi 20g"/>
                <a:ea typeface="HGGGothicssi 20g"/>
              </a:rPr>
              <a:t> 서포터즈로 선발되었더라도 취소될 수 있습니다</a:t>
            </a:r>
            <a:r>
              <a:rPr kumimoji="1" lang="en-US" altLang="ko-KR" sz="1100" dirty="0">
                <a:latin typeface="HGGGothicssi 20g"/>
                <a:ea typeface="HGGGothicssi 20g"/>
              </a:rPr>
              <a:t>.</a:t>
            </a:r>
          </a:p>
          <a:p>
            <a:pPr>
              <a:lnSpc>
                <a:spcPct val="130000"/>
              </a:lnSpc>
            </a:pPr>
            <a:endParaRPr kumimoji="1" lang="en-US" altLang="ko-Kore-KR" sz="1100" dirty="0">
              <a:latin typeface="HGGGothicssi 20g"/>
              <a:ea typeface="HGGGothicssi 20g"/>
            </a:endParaRPr>
          </a:p>
          <a:p>
            <a:pPr>
              <a:lnSpc>
                <a:spcPct val="130000"/>
              </a:lnSpc>
            </a:pPr>
            <a:r>
              <a:rPr kumimoji="1" lang="ko-Kore-KR" altLang="en-US" sz="1100" dirty="0">
                <a:latin typeface="HGGGothicssi 20g"/>
                <a:ea typeface="HGGGothicssi 20g"/>
              </a:rPr>
              <a:t>▶</a:t>
            </a:r>
            <a:r>
              <a:rPr kumimoji="1" lang="ko-KR" altLang="en-US" sz="1100" dirty="0">
                <a:latin typeface="HGGGothicssi 20g"/>
                <a:ea typeface="HGGGothicssi 20g"/>
              </a:rPr>
              <a:t> 문의사항</a:t>
            </a:r>
            <a:endParaRPr kumimoji="1" lang="en-US" altLang="ko-KR" sz="1100" dirty="0">
              <a:latin typeface="HGGGothicssi 20g"/>
              <a:ea typeface="HGGGothicssi 20g"/>
            </a:endParaRPr>
          </a:p>
          <a:p>
            <a:pPr>
              <a:lnSpc>
                <a:spcPct val="130000"/>
              </a:lnSpc>
            </a:pPr>
            <a:r>
              <a:rPr kumimoji="1" lang="ko-KR" altLang="en-US" sz="1100" dirty="0">
                <a:latin typeface="HGGGothicssi 20g"/>
                <a:ea typeface="HGGGothicssi 20g"/>
              </a:rPr>
              <a:t>* 공식 문의처 </a:t>
            </a:r>
            <a:r>
              <a:rPr kumimoji="1" lang="en-US" altLang="ko-KR" sz="1100" dirty="0">
                <a:latin typeface="HGGGothicssi 20g"/>
                <a:ea typeface="HGGGothicssi 20g"/>
              </a:rPr>
              <a:t>:</a:t>
            </a:r>
            <a:r>
              <a:rPr kumimoji="1" lang="ko-KR" altLang="en-US" sz="1100" dirty="0">
                <a:latin typeface="HGGGothicssi 20g"/>
                <a:ea typeface="HGGGothicssi 20g"/>
              </a:rPr>
              <a:t> </a:t>
            </a:r>
            <a:r>
              <a:rPr kumimoji="1" lang="ko-KR" altLang="en-US" sz="1100" dirty="0" err="1">
                <a:latin typeface="HGGGothicssi 20g"/>
                <a:ea typeface="HGGGothicssi 20g"/>
              </a:rPr>
              <a:t>캠퍼스픽</a:t>
            </a:r>
            <a:r>
              <a:rPr kumimoji="1" lang="ko-KR" altLang="en-US" sz="1100" dirty="0">
                <a:latin typeface="HGGGothicssi 20g"/>
                <a:ea typeface="HGGGothicssi 20g"/>
              </a:rPr>
              <a:t> 모집 </a:t>
            </a:r>
            <a:r>
              <a:rPr kumimoji="1" lang="ko-KR" altLang="en-US" sz="1100" dirty="0" err="1">
                <a:latin typeface="HGGGothicssi 20g"/>
                <a:ea typeface="HGGGothicssi 20g"/>
              </a:rPr>
              <a:t>게시글</a:t>
            </a:r>
            <a:r>
              <a:rPr kumimoji="1" lang="ko-KR" altLang="en-US" sz="1100" dirty="0">
                <a:latin typeface="HGGGothicssi 20g"/>
                <a:ea typeface="HGGGothicssi 20g"/>
              </a:rPr>
              <a:t> 댓글 문의</a:t>
            </a:r>
            <a:endParaRPr kumimoji="1" lang="en-US" altLang="ko-KR" sz="1100" dirty="0">
              <a:latin typeface="HGGGothicssi 20g"/>
              <a:ea typeface="HGGGothicssi 20g"/>
            </a:endParaRPr>
          </a:p>
          <a:p>
            <a:pPr>
              <a:lnSpc>
                <a:spcPct val="130000"/>
              </a:lnSpc>
            </a:pPr>
            <a:r>
              <a:rPr kumimoji="1" lang="ko-KR" altLang="en-US" sz="1100" dirty="0">
                <a:latin typeface="HGGGothicssi 20g"/>
                <a:ea typeface="HGGGothicssi 20g"/>
              </a:rPr>
              <a:t>* </a:t>
            </a:r>
            <a:r>
              <a:rPr kumimoji="1" lang="en-US" altLang="ko-KR" sz="1100" dirty="0">
                <a:latin typeface="HGGGothicssi 20g"/>
                <a:ea typeface="HGGGothicssi 20g"/>
              </a:rPr>
              <a:t>Tel.</a:t>
            </a:r>
            <a:r>
              <a:rPr kumimoji="1" lang="ko-KR" altLang="en-US" sz="1100" dirty="0">
                <a:latin typeface="HGGGothicssi 20g"/>
                <a:ea typeface="HGGGothicssi 20g"/>
              </a:rPr>
              <a:t> </a:t>
            </a:r>
            <a:r>
              <a:rPr kumimoji="1" lang="en-US" altLang="ko-KR" sz="1100" dirty="0">
                <a:latin typeface="HGGGothicssi 20g"/>
                <a:ea typeface="HGGGothicssi 20g"/>
              </a:rPr>
              <a:t>:</a:t>
            </a:r>
            <a:r>
              <a:rPr kumimoji="1" lang="ko-KR" altLang="en-US" sz="1100" dirty="0">
                <a:latin typeface="HGGGothicssi 20g"/>
                <a:ea typeface="HGGGothicssi 20g"/>
              </a:rPr>
              <a:t> </a:t>
            </a:r>
            <a:r>
              <a:rPr kumimoji="1" lang="en-US" altLang="ko-KR" sz="1100" dirty="0">
                <a:latin typeface="HGGGothicssi 20g"/>
                <a:ea typeface="HGGGothicssi 20g"/>
              </a:rPr>
              <a:t>02-540-3747</a:t>
            </a:r>
            <a:r>
              <a:rPr kumimoji="1" lang="ko-KR" altLang="en-US" sz="1100" dirty="0">
                <a:latin typeface="HGGGothicssi 20g"/>
                <a:ea typeface="HGGGothicssi 20g"/>
              </a:rPr>
              <a:t> </a:t>
            </a:r>
            <a:r>
              <a:rPr kumimoji="1" lang="en-US" altLang="ko-KR" sz="1100" dirty="0">
                <a:latin typeface="HGGGothicssi 20g"/>
                <a:ea typeface="HGGGothicssi 20g"/>
              </a:rPr>
              <a:t>(</a:t>
            </a:r>
            <a:r>
              <a:rPr kumimoji="1" lang="ko-KR" altLang="en-US" sz="1100" dirty="0">
                <a:latin typeface="HGGGothicssi 20g"/>
                <a:ea typeface="HGGGothicssi 20g"/>
              </a:rPr>
              <a:t>평일 </a:t>
            </a:r>
            <a:r>
              <a:rPr kumimoji="1" lang="en-US" altLang="ko-KR" sz="1100" dirty="0">
                <a:latin typeface="HGGGothicssi 20g"/>
                <a:ea typeface="HGGGothicssi 20g"/>
              </a:rPr>
              <a:t>10:00 ~</a:t>
            </a:r>
            <a:r>
              <a:rPr kumimoji="1" lang="ko-KR" altLang="en-US" sz="1100" dirty="0">
                <a:latin typeface="HGGGothicssi 20g"/>
                <a:ea typeface="HGGGothicssi 20g"/>
              </a:rPr>
              <a:t> </a:t>
            </a:r>
            <a:r>
              <a:rPr kumimoji="1" lang="en-US" altLang="ko-KR" sz="1100" dirty="0">
                <a:latin typeface="HGGGothicssi 20g"/>
                <a:ea typeface="HGGGothicssi 20g"/>
              </a:rPr>
              <a:t>17:30) </a:t>
            </a:r>
            <a:r>
              <a:rPr kumimoji="1" lang="ko-KR" altLang="en-US" sz="1100" dirty="0">
                <a:latin typeface="HGGGothicssi 20g"/>
                <a:ea typeface="HGGGothicssi 20g"/>
              </a:rPr>
              <a:t> </a:t>
            </a:r>
            <a:endParaRPr kumimoji="1" lang="en-US" altLang="ko-KR" sz="1100" dirty="0">
              <a:latin typeface="HGGGothicssi 20g"/>
              <a:ea typeface="HGGGothicssi 20g"/>
            </a:endParaRPr>
          </a:p>
          <a:p>
            <a:pPr>
              <a:lnSpc>
                <a:spcPct val="130000"/>
              </a:lnSpc>
            </a:pPr>
            <a:r>
              <a:rPr kumimoji="1" lang="ko-Kore-KR" altLang="en-US" sz="1100" dirty="0">
                <a:latin typeface="HGGGothicssi 20g"/>
                <a:ea typeface="HGGGothicssi 20g"/>
              </a:rPr>
              <a:t>*</a:t>
            </a:r>
            <a:r>
              <a:rPr kumimoji="1" lang="ko-KR" altLang="en-US" sz="1100" dirty="0">
                <a:latin typeface="HGGGothicssi 20g"/>
                <a:ea typeface="HGGGothicssi 20g"/>
              </a:rPr>
              <a:t> </a:t>
            </a:r>
            <a:r>
              <a:rPr kumimoji="1" lang="en-US" altLang="ko-KR" sz="1100" dirty="0">
                <a:latin typeface="HGGGothicssi 20g"/>
                <a:ea typeface="HGGGothicssi 20g"/>
              </a:rPr>
              <a:t>E-mail : 2050carbonn@gmail.com</a:t>
            </a:r>
            <a:endParaRPr kumimoji="1" lang="ko-Kore-KR" altLang="en-US" sz="1100" dirty="0">
              <a:latin typeface="HGGGothicssi 20g"/>
              <a:ea typeface="HGGGothicssi 20g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76B1A45-42C7-014F-B1DD-3051AF99C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204470" y="4409782"/>
            <a:ext cx="3347720" cy="2598077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EC8C916-D2F8-4F42-ABAD-A1898CD1C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455598" y="609356"/>
            <a:ext cx="2972869" cy="13925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B162F4-B39D-DA45-BF1B-1448C0A77BDF}"/>
              </a:ext>
            </a:extLst>
          </p:cNvPr>
          <p:cNvSpPr txBox="1"/>
          <p:nvPr/>
        </p:nvSpPr>
        <p:spPr>
          <a:xfrm>
            <a:off x="892006" y="2935402"/>
            <a:ext cx="4248279" cy="4124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ko-KR" altLang="en-US" dirty="0">
                <a:latin typeface="HGGGothicssi 20g" panose="02020603020101020101" pitchFamily="18" charset="-127"/>
                <a:ea typeface="HGGGothicssi 20g" panose="02020603020101020101" pitchFamily="18" charset="-127"/>
              </a:rPr>
              <a:t>지원 링크 </a:t>
            </a:r>
            <a:r>
              <a:rPr kumimoji="1" lang="en-US" altLang="ko-KR" dirty="0">
                <a:latin typeface="HGGGothicssi 20g" panose="02020603020101020101" pitchFamily="18" charset="-127"/>
                <a:ea typeface="HGGGothicssi 20g" panose="02020603020101020101" pitchFamily="18" charset="-127"/>
              </a:rPr>
              <a:t>:</a:t>
            </a:r>
            <a:r>
              <a:rPr kumimoji="1" lang="ko-KR" altLang="en-US" dirty="0">
                <a:latin typeface="HGGGothicssi 20g" panose="02020603020101020101" pitchFamily="18" charset="-127"/>
                <a:ea typeface="HGGGothicssi 20g" panose="02020603020101020101" pitchFamily="18" charset="-127"/>
              </a:rPr>
              <a:t>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휴먼명조"/>
                <a:ea typeface="휴먼명조"/>
              </a:rPr>
              <a:t>https://naver.me/GqsKPJRC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089682"/>
              </p:ext>
            </p:extLst>
          </p:nvPr>
        </p:nvGraphicFramePr>
        <p:xfrm>
          <a:off x="330200" y="370776"/>
          <a:ext cx="11544301" cy="4850976"/>
        </p:xfrm>
        <a:graphic>
          <a:graphicData uri="http://schemas.openxmlformats.org/drawingml/2006/table">
            <a:tbl>
              <a:tblPr/>
              <a:tblGrid>
                <a:gridCol w="737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1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7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06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485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963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0912">
                <a:tc rowSpan="4" grid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12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맑은 고딕"/>
                        </a:rPr>
                        <a:t>지원 팀 정보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8338" marR="28338" marT="7835" marB="783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262626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120">
                          <a:solidFill>
                            <a:schemeClr val="tx1"/>
                          </a:solidFill>
                          <a:effectLst/>
                          <a:latin typeface="+mj-lt"/>
                          <a:ea typeface="맑은 고딕"/>
                        </a:rPr>
                        <a:t>팀명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넷제로팀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912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ko-KR" altLang="en-US" sz="900" b="1" kern="0" spc="-12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팀 소개 한마디</a:t>
                      </a:r>
                      <a:endParaRPr lang="ko-Kore-KR" altLang="en-US"/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/>
                      <a:r>
                        <a:rPr lang="ko-KR" altLang="en-US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한 줄로 작성해주세요</a:t>
                      </a:r>
                      <a:endParaRPr lang="ko-Kore-KR" altLang="en-US"/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912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ko-KR" altLang="en-US" sz="900" b="1" kern="0" spc="-12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팀 관계</a:t>
                      </a:r>
                      <a:endParaRPr lang="ko-Kore-KR" altLang="en-US"/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ko-KR" altLang="en-US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대학친구 </a:t>
                      </a:r>
                      <a:r>
                        <a:rPr lang="en-US" altLang="ko-KR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/ </a:t>
                      </a:r>
                      <a:r>
                        <a:rPr lang="ko-KR" altLang="en-US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동아리원 </a:t>
                      </a:r>
                      <a:r>
                        <a:rPr lang="en-US" altLang="ko-KR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/ </a:t>
                      </a:r>
                      <a:r>
                        <a:rPr lang="ko-KR" altLang="en-US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커뮤니티 등</a:t>
                      </a:r>
                      <a:endParaRPr lang="ko-Kore-KR" altLang="en-US"/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주  활동 지역</a:t>
                      </a:r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-12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ex.</a:t>
                      </a:r>
                      <a:r>
                        <a:rPr lang="ko-KR" altLang="en-US" sz="900" kern="0" spc="-12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 서울</a:t>
                      </a:r>
                      <a:endParaRPr lang="ko-KR" altLang="en-US" sz="900" kern="0" spc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912"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팀의 규칙</a:t>
                      </a:r>
                      <a:r>
                        <a:rPr lang="en-US" altLang="ko-KR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(3</a:t>
                      </a: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가지</a:t>
                      </a:r>
                      <a:r>
                        <a:rPr lang="en-US" altLang="ko-KR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or</a:t>
                      </a: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해시태그 등</a:t>
                      </a:r>
                      <a:r>
                        <a:rPr lang="en-US" altLang="ko-KR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)</a:t>
                      </a:r>
                      <a:endParaRPr lang="ko-Kore-KR" altLang="en-US" dirty="0"/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/>
                      <a:r>
                        <a:rPr lang="en-US" altLang="ko-KR" sz="900" kern="0" spc="-12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#</a:t>
                      </a:r>
                      <a:r>
                        <a:rPr lang="ko-KR" altLang="en-US" sz="900" kern="0" spc="-12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탄소 지킴이 </a:t>
                      </a:r>
                      <a:r>
                        <a:rPr lang="en-US" altLang="ko-KR" sz="900" kern="0" spc="-12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–</a:t>
                      </a:r>
                      <a:r>
                        <a:rPr lang="ko-KR" altLang="en-US" sz="900" kern="0" spc="-12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 </a:t>
                      </a:r>
                      <a:r>
                        <a:rPr lang="ko-KR" altLang="en-US" sz="900" kern="0" spc="-120" dirty="0" err="1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탄소중립을</a:t>
                      </a:r>
                      <a:r>
                        <a:rPr lang="ko-KR" altLang="en-US" sz="900" kern="0" spc="-12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 실천하기  </a:t>
                      </a:r>
                      <a:endParaRPr lang="ko-Kore-KR" altLang="en-US" dirty="0"/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-12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338" marR="28338" marT="7835" marB="7835" anchor="ctr">
                    <a:lnL w="3556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b="1" kern="0" spc="-12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912">
                <a:tc grid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8338" marR="28338" marT="7835" marB="7835" anchor="ctr">
                    <a:lnL>
                      <a:noFill/>
                    </a:lnL>
                    <a:lnR>
                      <a:noFill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/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vl="0"/>
                      <a:endParaRPr lang="ko-Kore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0912"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12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맑은 고딕"/>
                        </a:rPr>
                        <a:t>팀장 </a:t>
                      </a:r>
                      <a:endParaRPr lang="en-US" altLang="ko-KR" sz="1000" b="1" kern="0" spc="-120" dirty="0">
                        <a:solidFill>
                          <a:srgbClr val="FFFFFF"/>
                        </a:solidFill>
                        <a:effectLst/>
                        <a:latin typeface="+mj-lt"/>
                        <a:ea typeface="맑은 고딕"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12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맑은 고딕"/>
                        </a:rPr>
                        <a:t>정보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8338" marR="28338" marT="7835" marB="783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262626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본인사진</a:t>
                      </a:r>
                      <a:endParaRPr lang="en-US" altLang="ko-KR" sz="900" kern="0" spc="-12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altLang="ko-KR" sz="900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* </a:t>
                      </a:r>
                      <a:r>
                        <a:rPr lang="ko-KR" altLang="en-US" sz="900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식별 가능한 사진 첨부</a:t>
                      </a:r>
                      <a:br>
                        <a:rPr lang="en-US" altLang="ko-KR" sz="900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</a:br>
                      <a:r>
                        <a:rPr lang="ko-KR" altLang="en-US" sz="900" b="1" i="0" u="none" strike="noStrike" dirty="0">
                          <a:solidFill>
                            <a:srgbClr val="C00000"/>
                          </a:solidFill>
                          <a:latin typeface="+mj-lt"/>
                          <a:ea typeface="Malgun Gothic"/>
                          <a:cs typeface="Malgun Gothic"/>
                          <a:sym typeface="Malgun Gothic"/>
                        </a:rPr>
                        <a:t>최종 선발 시</a:t>
                      </a:r>
                      <a:r>
                        <a:rPr lang="en-US" altLang="ko-KR" sz="900" b="1" i="0" u="none" strike="noStrike" dirty="0">
                          <a:solidFill>
                            <a:srgbClr val="C00000"/>
                          </a:solidFill>
                          <a:latin typeface="+mj-lt"/>
                          <a:ea typeface="Malgun Gothic"/>
                          <a:cs typeface="Malgun Gothic"/>
                          <a:sym typeface="Malgun Gothic"/>
                        </a:rPr>
                        <a:t>, </a:t>
                      </a:r>
                      <a:endParaRPr lang="ko-KR" altLang="en-US" sz="900" b="1" i="0" u="none" strike="noStrike" dirty="0">
                        <a:solidFill>
                          <a:srgbClr val="C00000"/>
                        </a:solidFill>
                        <a:latin typeface="+mj-lt"/>
                        <a:ea typeface="Malgun Gothic"/>
                        <a:cs typeface="Malgun Gothic"/>
                        <a:sym typeface="Malgun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ko-KR" altLang="en-US" sz="900" b="1" i="0" u="none" strike="noStrike" dirty="0" err="1">
                          <a:solidFill>
                            <a:srgbClr val="C00000"/>
                          </a:solidFill>
                          <a:latin typeface="+mj-lt"/>
                          <a:ea typeface="Malgun Gothic"/>
                          <a:cs typeface="Malgun Gothic"/>
                          <a:sym typeface="Malgun Gothic"/>
                        </a:rPr>
                        <a:t>굿즈에</a:t>
                      </a:r>
                      <a:r>
                        <a:rPr lang="ko-KR" altLang="en-US" sz="900" b="1" i="0" u="none" strike="noStrike" dirty="0">
                          <a:solidFill>
                            <a:srgbClr val="C00000"/>
                          </a:solidFill>
                          <a:latin typeface="+mj-lt"/>
                          <a:ea typeface="Malgun Gothic"/>
                          <a:cs typeface="Malgun Gothic"/>
                          <a:sym typeface="Malgun Gothic"/>
                        </a:rPr>
                        <a:t> 활용 가능 </a:t>
                      </a:r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이름</a:t>
                      </a:r>
                      <a:r>
                        <a:rPr lang="en-US" altLang="ko-KR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(</a:t>
                      </a: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나이</a:t>
                      </a:r>
                      <a:r>
                        <a:rPr lang="en-US" altLang="ko-KR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)</a:t>
                      </a:r>
                      <a:endParaRPr lang="ko-KR" altLang="en-US" sz="900" b="1" i="0" u="none" strike="noStrike" dirty="0">
                        <a:solidFill>
                          <a:srgbClr val="C00000"/>
                        </a:solidFill>
                        <a:latin typeface="+mj-lt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ko-KR" altLang="en-US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김제로</a:t>
                      </a:r>
                      <a:r>
                        <a:rPr lang="en-US" altLang="ko-KR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(21)</a:t>
                      </a:r>
                      <a:endParaRPr lang="ko-KR" altLang="en-US" sz="900" b="1" i="0" u="none" strike="noStrike" dirty="0">
                        <a:solidFill>
                          <a:srgbClr val="C00000"/>
                        </a:solidFill>
                        <a:latin typeface="+mj-lt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생년월일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YYYY,MM,DD</a:t>
                      </a:r>
                      <a:endParaRPr lang="ko-KR" altLang="en-US" sz="900" kern="0" spc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09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팀 내 역할</a:t>
                      </a:r>
                      <a:r>
                        <a:rPr lang="en-US" altLang="ko-KR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(</a:t>
                      </a: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자유</a:t>
                      </a:r>
                      <a:r>
                        <a:rPr lang="en-US" altLang="ko-KR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)</a:t>
                      </a:r>
                      <a:endParaRPr lang="ko-Kore-KR" altLang="en-US" dirty="0"/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ko-KR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</a:rPr>
                        <a:t>ex.</a:t>
                      </a:r>
                      <a:r>
                        <a:rPr lang="ko-KR" altLang="en-US" sz="900" kern="0" spc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분위기메이커</a:t>
                      </a:r>
                      <a:r>
                        <a:rPr lang="en-US" altLang="ko-KR" sz="900" kern="0" spc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ko-KR" altLang="en-US" sz="900" kern="0" spc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긍정왕</a:t>
                      </a:r>
                      <a:endParaRPr lang="ko-Kore-KR" altLang="en-US"/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학교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12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환경대학교 보건캠퍼스</a:t>
                      </a:r>
                      <a:endParaRPr lang="ko-KR" altLang="en-US" sz="900" kern="0" spc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09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kern="0" spc="-12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주전공</a:t>
                      </a:r>
                      <a:r>
                        <a:rPr lang="en-US" altLang="ko-KR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(</a:t>
                      </a: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부전공</a:t>
                      </a:r>
                      <a:r>
                        <a:rPr lang="en-US" altLang="ko-KR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)</a:t>
                      </a:r>
                      <a:endParaRPr lang="ko-Kore-KR" altLang="en-US" dirty="0"/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ko-KR" altLang="en-US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넷제로학과</a:t>
                      </a:r>
                      <a:r>
                        <a:rPr lang="en-US" altLang="ko-KR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ko-KR" altLang="en-US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서포터즈학과</a:t>
                      </a:r>
                      <a:r>
                        <a:rPr lang="en-US" altLang="ko-KR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ko-Kore-KR" altLang="en-US"/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학년 및 학기</a:t>
                      </a:r>
                      <a:r>
                        <a:rPr lang="en-US" altLang="ko-KR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/</a:t>
                      </a: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상태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-12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ko-KR" altLang="en-US" sz="900" kern="0" spc="-12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학년 </a:t>
                      </a:r>
                      <a:r>
                        <a:rPr lang="en-US" altLang="ko-KR" sz="900" kern="0" spc="-12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ko-KR" altLang="en-US" sz="900" kern="0" spc="-12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학기</a:t>
                      </a:r>
                      <a:r>
                        <a:rPr lang="en-US" altLang="ko-KR" sz="900" kern="0" spc="-12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/</a:t>
                      </a:r>
                      <a:r>
                        <a:rPr lang="ko-KR" altLang="en-US" sz="900" kern="0" spc="-12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재학</a:t>
                      </a:r>
                      <a:endParaRPr lang="ko-KR" altLang="en-US" sz="900" kern="0" spc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9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kern="0" spc="-12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실 거주지</a:t>
                      </a:r>
                      <a:endParaRPr lang="ko-Kore-KR" altLang="en-US"/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/>
                      <a:r>
                        <a:rPr lang="ko-KR" altLang="en-US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상세 주소를 기입해주세요</a:t>
                      </a:r>
                      <a:endParaRPr lang="ko-Kore-KR" altLang="en-US"/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09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kern="0" spc="-12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교내외</a:t>
                      </a: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 활동</a:t>
                      </a:r>
                      <a:r>
                        <a:rPr lang="en-US" altLang="ko-KR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(</a:t>
                      </a: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기간</a:t>
                      </a:r>
                      <a:r>
                        <a:rPr lang="en-US" altLang="ko-KR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)</a:t>
                      </a:r>
                      <a:endParaRPr lang="ko-Kore-KR" altLang="en-US" dirty="0"/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/>
                      <a:r>
                        <a:rPr lang="en-US" altLang="ko-KR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Net-Zero </a:t>
                      </a:r>
                      <a:r>
                        <a:rPr lang="ko-KR" altLang="en-US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서포터즈 </a:t>
                      </a:r>
                      <a:r>
                        <a:rPr lang="en-US" altLang="ko-KR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ko-KR" altLang="en-US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기</a:t>
                      </a:r>
                      <a:r>
                        <a:rPr lang="en-US" altLang="ko-KR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(2020.4~2020.11) / </a:t>
                      </a:r>
                      <a:r>
                        <a:rPr lang="ko-KR" altLang="en-US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최대 </a:t>
                      </a:r>
                      <a:r>
                        <a:rPr lang="en-US" altLang="ko-KR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ko-KR" altLang="en-US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건 이하 기입 가능 </a:t>
                      </a:r>
                      <a:r>
                        <a:rPr lang="en-US" altLang="ko-KR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/ </a:t>
                      </a:r>
                      <a:r>
                        <a:rPr lang="ko-KR" altLang="en-US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수상경력 포함 가능</a:t>
                      </a:r>
                      <a:endParaRPr lang="ko-Kore-KR" altLang="en-US"/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09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대표 </a:t>
                      </a:r>
                      <a:r>
                        <a:rPr 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SNS *</a:t>
                      </a: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공개</a:t>
                      </a:r>
                      <a:endParaRPr lang="ko-Kore-KR" altLang="en-US" dirty="0"/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/>
                      <a:r>
                        <a:rPr lang="ko-KR" altLang="en-US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본인을 대표하는 </a:t>
                      </a:r>
                      <a:r>
                        <a:rPr lang="en-US" altLang="ko-KR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SNS URL</a:t>
                      </a:r>
                      <a:r>
                        <a:rPr lang="ko-KR" altLang="en-US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을 기입해주세요</a:t>
                      </a:r>
                      <a:r>
                        <a:rPr lang="en-US" altLang="ko-KR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 </a:t>
                      </a:r>
                      <a:r>
                        <a:rPr lang="ko-KR" altLang="en-US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없으면  공란으로 제출</a:t>
                      </a:r>
                      <a:endParaRPr lang="ko-Kore-KR" altLang="en-US"/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0912"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12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맑은 고딕"/>
                        </a:rPr>
                        <a:t>팀원</a:t>
                      </a:r>
                      <a:r>
                        <a:rPr lang="en-US" altLang="ko-KR" sz="1000" b="1" kern="0" spc="-12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맑은 고딕"/>
                        </a:rPr>
                        <a:t>1</a:t>
                      </a:r>
                      <a:br>
                        <a:rPr lang="en-US" altLang="ko-KR" sz="1000" b="1" kern="0" spc="-12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맑은 고딕"/>
                        </a:rPr>
                      </a:br>
                      <a:r>
                        <a:rPr lang="ko-KR" altLang="en-US" sz="1000" b="1" kern="0" spc="-12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맑은 고딕"/>
                        </a:rPr>
                        <a:t>정보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8338" marR="28338" marT="7835" marB="783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262626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본인사진</a:t>
                      </a:r>
                      <a:endParaRPr lang="en-US" altLang="ko-KR" sz="900" kern="0" spc="-12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altLang="ko-KR" sz="900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* </a:t>
                      </a:r>
                      <a:r>
                        <a:rPr lang="ko-KR" altLang="en-US" sz="900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식별 가능한 사진 첨부</a:t>
                      </a:r>
                      <a:br>
                        <a:rPr lang="en-US" altLang="ko-KR" sz="900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</a:br>
                      <a:r>
                        <a:rPr lang="ko-KR" altLang="en-US" sz="900" b="1" i="0" u="none" strike="noStrike" dirty="0">
                          <a:solidFill>
                            <a:srgbClr val="C00000"/>
                          </a:solidFill>
                          <a:latin typeface="+mj-lt"/>
                          <a:ea typeface="Malgun Gothic"/>
                          <a:cs typeface="Malgun Gothic"/>
                          <a:sym typeface="Malgun Gothic"/>
                        </a:rPr>
                        <a:t>최종 선발 시</a:t>
                      </a:r>
                      <a:r>
                        <a:rPr lang="en-US" altLang="ko-KR" sz="900" b="1" i="0" u="none" strike="noStrike" dirty="0">
                          <a:solidFill>
                            <a:srgbClr val="C00000"/>
                          </a:solidFill>
                          <a:latin typeface="+mj-lt"/>
                          <a:ea typeface="Malgun Gothic"/>
                          <a:cs typeface="Malgun Gothic"/>
                          <a:sym typeface="Malgun Gothic"/>
                        </a:rPr>
                        <a:t>, </a:t>
                      </a:r>
                      <a:endParaRPr lang="ko-KR" altLang="en-US" sz="900" b="1" i="0" u="none" strike="noStrike" dirty="0">
                        <a:solidFill>
                          <a:srgbClr val="C00000"/>
                        </a:solidFill>
                        <a:latin typeface="+mj-lt"/>
                        <a:ea typeface="Malgun Gothic"/>
                        <a:cs typeface="Malgun Gothic"/>
                        <a:sym typeface="Malgun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ko-KR" altLang="en-US" sz="900" b="1" i="0" u="none" strike="noStrike" dirty="0" err="1">
                          <a:solidFill>
                            <a:srgbClr val="C00000"/>
                          </a:solidFill>
                          <a:latin typeface="+mj-lt"/>
                          <a:ea typeface="Malgun Gothic"/>
                          <a:cs typeface="Malgun Gothic"/>
                          <a:sym typeface="Malgun Gothic"/>
                        </a:rPr>
                        <a:t>굿즈에</a:t>
                      </a:r>
                      <a:r>
                        <a:rPr lang="ko-KR" altLang="en-US" sz="900" b="1" i="0" u="none" strike="noStrike" dirty="0">
                          <a:solidFill>
                            <a:srgbClr val="C00000"/>
                          </a:solidFill>
                          <a:latin typeface="+mj-lt"/>
                          <a:ea typeface="Malgun Gothic"/>
                          <a:cs typeface="Malgun Gothic"/>
                          <a:sym typeface="Malgun Gothic"/>
                        </a:rPr>
                        <a:t> 활용 가능 </a:t>
                      </a:r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이름</a:t>
                      </a:r>
                      <a:r>
                        <a:rPr lang="en-US" altLang="ko-KR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(</a:t>
                      </a: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나이</a:t>
                      </a:r>
                      <a:r>
                        <a:rPr lang="en-US" altLang="ko-KR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)</a:t>
                      </a:r>
                      <a:endParaRPr lang="ko-KR" altLang="en-US" sz="900" b="1" i="0" u="none" strike="noStrike" dirty="0">
                        <a:solidFill>
                          <a:srgbClr val="C00000"/>
                        </a:solidFill>
                        <a:latin typeface="+mj-lt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ko-KR" altLang="en-US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김제로</a:t>
                      </a:r>
                      <a:r>
                        <a:rPr lang="en-US" altLang="ko-KR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(21)</a:t>
                      </a:r>
                      <a:endParaRPr lang="ko-KR" altLang="en-US" sz="900" b="1" i="0" u="none" strike="noStrike" dirty="0">
                        <a:solidFill>
                          <a:srgbClr val="C00000"/>
                        </a:solidFill>
                        <a:latin typeface="+mj-lt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생년월일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YYYY,MM,DD</a:t>
                      </a:r>
                      <a:endParaRPr lang="ko-KR" altLang="en-US" sz="900" kern="0" spc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09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팀 내 역할</a:t>
                      </a:r>
                      <a:r>
                        <a:rPr lang="en-US" altLang="ko-KR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(</a:t>
                      </a: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자유</a:t>
                      </a:r>
                      <a:r>
                        <a:rPr lang="en-US" altLang="ko-KR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)</a:t>
                      </a:r>
                      <a:endParaRPr lang="ko-Kore-KR" altLang="en-US" dirty="0"/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ko-KR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</a:rPr>
                        <a:t>ex.</a:t>
                      </a:r>
                      <a:r>
                        <a:rPr lang="ko-KR" altLang="en-US" sz="900" kern="0" spc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분위기메이커</a:t>
                      </a:r>
                      <a:r>
                        <a:rPr lang="en-US" altLang="ko-KR" sz="900" kern="0" spc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ko-KR" altLang="en-US" sz="900" kern="0" spc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긍정왕</a:t>
                      </a:r>
                      <a:endParaRPr lang="ko-Kore-KR" altLang="en-US"/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학교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12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환경대학교 보건캠퍼스</a:t>
                      </a:r>
                      <a:endParaRPr lang="ko-KR" altLang="en-US" sz="900" kern="0" spc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09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kern="0" spc="-12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주전공</a:t>
                      </a:r>
                      <a:r>
                        <a:rPr lang="en-US" altLang="ko-KR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(</a:t>
                      </a: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부전공</a:t>
                      </a:r>
                      <a:r>
                        <a:rPr lang="en-US" altLang="ko-KR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)</a:t>
                      </a:r>
                      <a:endParaRPr lang="ko-Kore-KR" altLang="en-US" dirty="0"/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ko-KR" altLang="en-US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넷제로학과</a:t>
                      </a:r>
                      <a:r>
                        <a:rPr lang="en-US" altLang="ko-KR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ko-KR" altLang="en-US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서포터즈학과</a:t>
                      </a:r>
                      <a:r>
                        <a:rPr lang="en-US" altLang="ko-KR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ko-Kore-KR" altLang="en-US"/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학년 및 학기</a:t>
                      </a:r>
                      <a:r>
                        <a:rPr lang="en-US" altLang="ko-KR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/</a:t>
                      </a: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</a:rPr>
                        <a:t>상태</a:t>
                      </a: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-12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ko-KR" altLang="en-US" sz="900" kern="0" spc="-12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학년 </a:t>
                      </a:r>
                      <a:r>
                        <a:rPr lang="en-US" altLang="ko-KR" sz="900" kern="0" spc="-12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ko-KR" altLang="en-US" sz="900" kern="0" spc="-12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학기</a:t>
                      </a:r>
                      <a:r>
                        <a:rPr lang="en-US" altLang="ko-KR" sz="900" kern="0" spc="-12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/</a:t>
                      </a:r>
                      <a:r>
                        <a:rPr lang="ko-KR" altLang="en-US" sz="900" kern="0" spc="-12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재학</a:t>
                      </a:r>
                      <a:endParaRPr lang="ko-KR" altLang="en-US" sz="900" kern="0" spc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09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실 거주지</a:t>
                      </a:r>
                      <a:endParaRPr lang="ko-Kore-KR" altLang="en-US" dirty="0"/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/>
                      <a:r>
                        <a:rPr lang="ko-KR" altLang="en-US" sz="900" kern="0" spc="-12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상세 주소를 기입해주세요</a:t>
                      </a:r>
                      <a:endParaRPr lang="ko-Kore-KR" altLang="en-US" dirty="0"/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09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kern="0" spc="-12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교내외</a:t>
                      </a: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 활동</a:t>
                      </a:r>
                      <a:r>
                        <a:rPr lang="en-US" altLang="ko-KR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(</a:t>
                      </a: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기간</a:t>
                      </a:r>
                      <a:r>
                        <a:rPr lang="en-US" altLang="ko-KR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)</a:t>
                      </a:r>
                      <a:endParaRPr lang="ko-Kore-KR" altLang="en-US" dirty="0"/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/>
                      <a:r>
                        <a:rPr lang="en-US" altLang="ko-KR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Net-Zero </a:t>
                      </a:r>
                      <a:r>
                        <a:rPr lang="ko-KR" altLang="en-US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서포터즈 </a:t>
                      </a:r>
                      <a:r>
                        <a:rPr lang="en-US" altLang="ko-KR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ko-KR" altLang="en-US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기</a:t>
                      </a:r>
                      <a:r>
                        <a:rPr lang="en-US" altLang="ko-KR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(2020.4~2020.11) / </a:t>
                      </a:r>
                      <a:r>
                        <a:rPr lang="ko-KR" altLang="en-US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최대 </a:t>
                      </a:r>
                      <a:r>
                        <a:rPr lang="en-US" altLang="ko-KR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ko-KR" altLang="en-US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건 이하 기입 가능 </a:t>
                      </a:r>
                      <a:r>
                        <a:rPr lang="en-US" altLang="ko-KR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/ </a:t>
                      </a:r>
                      <a:r>
                        <a:rPr lang="ko-KR" altLang="en-US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수상경력 포함 가능</a:t>
                      </a:r>
                      <a:endParaRPr lang="ko-Kore-KR" altLang="en-US"/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09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대표 </a:t>
                      </a:r>
                      <a:r>
                        <a:rPr 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SNS *</a:t>
                      </a: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공개</a:t>
                      </a:r>
                      <a:endParaRPr lang="ko-Kore-KR" altLang="en-US" dirty="0"/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/>
                      <a:r>
                        <a:rPr lang="ko-KR" altLang="en-US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본인을 대표하는 </a:t>
                      </a:r>
                      <a:r>
                        <a:rPr lang="en-US" altLang="ko-KR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SNS URL</a:t>
                      </a:r>
                      <a:r>
                        <a:rPr lang="ko-KR" altLang="en-US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을 기입해주세요</a:t>
                      </a:r>
                      <a:r>
                        <a:rPr lang="en-US" altLang="ko-KR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 </a:t>
                      </a:r>
                      <a:r>
                        <a:rPr lang="ko-KR" altLang="en-US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없으면  공란으로 제출</a:t>
                      </a:r>
                      <a:endParaRPr lang="ko-Kore-KR" altLang="en-US"/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0912">
                <a:tc rowSpan="6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12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팀원</a:t>
                      </a:r>
                      <a:endParaRPr lang="en-US" altLang="ko-KR" sz="1000" b="1" kern="0" spc="-120" dirty="0">
                        <a:solidFill>
                          <a:srgbClr val="FFFFFF"/>
                        </a:solidFill>
                        <a:effectLst/>
                        <a:latin typeface="+mj-lt"/>
                        <a:ea typeface="맑은 고딕"/>
                        <a:cs typeface="+mn-cs"/>
                      </a:endParaRP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b="1" kern="0" spc="-12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정보</a:t>
                      </a:r>
                    </a:p>
                  </a:txBody>
                  <a:tcPr marL="28338" marR="28338" marT="7835" marB="7835" anchor="ctr">
                    <a:lnL>
                      <a:noFill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262626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본인사진</a:t>
                      </a:r>
                      <a:endParaRPr lang="en-US" altLang="ko-KR" sz="900" kern="0" spc="-120" dirty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n-US" altLang="ko-KR" sz="900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* </a:t>
                      </a:r>
                      <a:r>
                        <a:rPr lang="ko-KR" altLang="en-US" sz="900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  <a:t>식별 가능한 사진 첨부</a:t>
                      </a:r>
                      <a:br>
                        <a:rPr lang="en-US" altLang="ko-KR" sz="900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</a:rPr>
                      </a:br>
                      <a:r>
                        <a:rPr lang="ko-KR" altLang="en-US" sz="900" b="1" i="0" u="none" strike="noStrike" dirty="0">
                          <a:solidFill>
                            <a:srgbClr val="C00000"/>
                          </a:solidFill>
                          <a:latin typeface="+mj-lt"/>
                          <a:ea typeface="Malgun Gothic"/>
                          <a:cs typeface="Malgun Gothic"/>
                          <a:sym typeface="Malgun Gothic"/>
                        </a:rPr>
                        <a:t>최종 선발 시</a:t>
                      </a:r>
                      <a:r>
                        <a:rPr lang="en-US" altLang="ko-KR" sz="900" b="1" i="0" u="none" strike="noStrike" dirty="0">
                          <a:solidFill>
                            <a:srgbClr val="C00000"/>
                          </a:solidFill>
                          <a:latin typeface="+mj-lt"/>
                          <a:ea typeface="Malgun Gothic"/>
                          <a:cs typeface="Malgun Gothic"/>
                          <a:sym typeface="Malgun Gothic"/>
                        </a:rPr>
                        <a:t>, </a:t>
                      </a:r>
                      <a:endParaRPr lang="ko-KR" altLang="en-US" sz="900" b="1" i="0" u="none" strike="noStrike" dirty="0">
                        <a:solidFill>
                          <a:srgbClr val="C00000"/>
                        </a:solidFill>
                        <a:latin typeface="+mj-lt"/>
                        <a:ea typeface="Malgun Gothic"/>
                        <a:cs typeface="Malgun Gothic"/>
                        <a:sym typeface="Malgun Gothic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ko-KR" altLang="en-US" sz="900" b="1" i="0" u="none" strike="noStrike" dirty="0" err="1">
                          <a:solidFill>
                            <a:srgbClr val="C00000"/>
                          </a:solidFill>
                          <a:latin typeface="+mj-lt"/>
                          <a:ea typeface="Malgun Gothic"/>
                          <a:cs typeface="Malgun Gothic"/>
                          <a:sym typeface="Malgun Gothic"/>
                        </a:rPr>
                        <a:t>굿즈에</a:t>
                      </a:r>
                      <a:r>
                        <a:rPr lang="ko-KR" altLang="en-US" sz="900" b="1" i="0" u="none" strike="noStrike" dirty="0">
                          <a:solidFill>
                            <a:srgbClr val="C00000"/>
                          </a:solidFill>
                          <a:latin typeface="+mj-lt"/>
                          <a:ea typeface="Malgun Gothic"/>
                          <a:cs typeface="Malgun Gothic"/>
                          <a:sym typeface="Malgun Gothic"/>
                        </a:rPr>
                        <a:t> 활용 가능 </a:t>
                      </a:r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이름</a:t>
                      </a:r>
                      <a:r>
                        <a:rPr lang="en-US" altLang="ko-KR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(</a:t>
                      </a: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나이</a:t>
                      </a:r>
                      <a:r>
                        <a:rPr lang="en-US" altLang="ko-KR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)</a:t>
                      </a:r>
                      <a:endParaRPr lang="ko-KR" altLang="en-US" sz="900" b="1" i="0" u="none" strike="noStrike" dirty="0">
                        <a:solidFill>
                          <a:srgbClr val="C00000"/>
                        </a:solidFill>
                        <a:latin typeface="+mj-lt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ko-KR" altLang="en-US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김제로</a:t>
                      </a:r>
                      <a:r>
                        <a:rPr lang="en-US" altLang="ko-KR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(21)</a:t>
                      </a:r>
                      <a:endParaRPr lang="ko-KR" altLang="en-US" sz="900" b="1" i="0" u="none" strike="noStrike" dirty="0">
                        <a:solidFill>
                          <a:srgbClr val="C00000"/>
                        </a:solidFill>
                        <a:latin typeface="+mj-lt"/>
                        <a:ea typeface="Malgun Gothic"/>
                        <a:cs typeface="Malgun Gothic"/>
                        <a:sym typeface="Malgun Gothic"/>
                      </a:endParaRPr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생년월일</a:t>
                      </a:r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YYYY,MM,DD</a:t>
                      </a:r>
                      <a:endParaRPr lang="ko-KR" altLang="en-US" sz="900" kern="0" spc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09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팀 내 역할</a:t>
                      </a:r>
                      <a:r>
                        <a:rPr lang="en-US" altLang="ko-KR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(</a:t>
                      </a: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자유</a:t>
                      </a:r>
                      <a:r>
                        <a:rPr lang="en-US" altLang="ko-KR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)</a:t>
                      </a:r>
                      <a:endParaRPr lang="ko-Kore-KR" altLang="en-US" dirty="0"/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altLang="ko-KR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n-ea"/>
                        </a:rPr>
                        <a:t>ex.</a:t>
                      </a:r>
                      <a:r>
                        <a:rPr lang="ko-KR" altLang="en-US" sz="900" kern="0" spc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분위기메이커</a:t>
                      </a:r>
                      <a:r>
                        <a:rPr lang="en-US" altLang="ko-KR" sz="900" kern="0" spc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ko-KR" altLang="en-US" sz="900" kern="0" spc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긍정왕</a:t>
                      </a:r>
                      <a:endParaRPr lang="ko-Kore-KR" altLang="en-US"/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학교</a:t>
                      </a:r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kern="0" spc="-12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환경대학교 보건캠퍼스</a:t>
                      </a:r>
                      <a:endParaRPr lang="ko-KR" altLang="en-US" sz="900" kern="0" spc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09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kern="0" spc="-12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주전공</a:t>
                      </a:r>
                      <a:r>
                        <a:rPr lang="en-US" altLang="ko-KR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(</a:t>
                      </a: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부전공</a:t>
                      </a:r>
                      <a:r>
                        <a:rPr lang="en-US" altLang="ko-KR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)</a:t>
                      </a:r>
                      <a:endParaRPr lang="ko-Kore-KR" altLang="en-US" dirty="0"/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ko-KR" altLang="en-US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넷제로학과</a:t>
                      </a:r>
                      <a:r>
                        <a:rPr lang="en-US" altLang="ko-KR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(</a:t>
                      </a:r>
                      <a:r>
                        <a:rPr lang="ko-KR" altLang="en-US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서포터즈학과</a:t>
                      </a:r>
                      <a:r>
                        <a:rPr lang="en-US" altLang="ko-KR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ko-Kore-KR" altLang="en-US"/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학년 및 학기</a:t>
                      </a:r>
                      <a:r>
                        <a:rPr lang="en-US" altLang="ko-KR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/</a:t>
                      </a: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상태</a:t>
                      </a:r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kern="0" spc="-12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ko-KR" altLang="en-US" sz="900" kern="0" spc="-12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학년 </a:t>
                      </a:r>
                      <a:r>
                        <a:rPr lang="en-US" altLang="ko-KR" sz="900" kern="0" spc="-12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ko-KR" altLang="en-US" sz="900" kern="0" spc="-12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학기</a:t>
                      </a:r>
                      <a:r>
                        <a:rPr lang="en-US" altLang="ko-KR" sz="900" kern="0" spc="-12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/</a:t>
                      </a:r>
                      <a:r>
                        <a:rPr lang="ko-KR" altLang="en-US" sz="900" kern="0" spc="-12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재학</a:t>
                      </a:r>
                      <a:endParaRPr lang="ko-KR" altLang="en-US" sz="900" kern="0" spc="0" dirty="0"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09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실 거주지</a:t>
                      </a:r>
                      <a:endParaRPr lang="ko-Kore-KR" altLang="en-US" dirty="0"/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/>
                      <a:r>
                        <a:rPr lang="ko-KR" altLang="en-US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상세 주소를 기입해주세요</a:t>
                      </a:r>
                      <a:endParaRPr lang="ko-Kore-KR" altLang="en-US"/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09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kern="0" spc="-12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교내외</a:t>
                      </a: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 활동</a:t>
                      </a:r>
                      <a:r>
                        <a:rPr lang="en-US" altLang="ko-KR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(</a:t>
                      </a: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기간</a:t>
                      </a:r>
                      <a:r>
                        <a:rPr lang="en-US" altLang="ko-KR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)</a:t>
                      </a:r>
                      <a:endParaRPr lang="ko-Kore-KR" altLang="en-US" dirty="0"/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/>
                      <a:r>
                        <a:rPr lang="en-US" altLang="ko-KR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Net-Zero </a:t>
                      </a:r>
                      <a:r>
                        <a:rPr lang="ko-KR" altLang="en-US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서포터즈 </a:t>
                      </a:r>
                      <a:r>
                        <a:rPr lang="en-US" altLang="ko-KR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  <a:r>
                        <a:rPr lang="ko-KR" altLang="en-US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기</a:t>
                      </a:r>
                      <a:r>
                        <a:rPr lang="en-US" altLang="ko-KR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(2020.4~2020.11) / </a:t>
                      </a:r>
                      <a:r>
                        <a:rPr lang="ko-KR" altLang="en-US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최대 </a:t>
                      </a:r>
                      <a:r>
                        <a:rPr lang="en-US" altLang="ko-KR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ko-KR" altLang="en-US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건 이하 기입 가능 </a:t>
                      </a:r>
                      <a:r>
                        <a:rPr lang="en-US" altLang="ko-KR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/ </a:t>
                      </a:r>
                      <a:r>
                        <a:rPr lang="ko-KR" altLang="en-US" sz="900" kern="0" spc="-12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수상경력 포함 가능</a:t>
                      </a:r>
                      <a:endParaRPr lang="ko-Kore-KR" altLang="en-US"/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>
                      <a:noFill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09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대표 </a:t>
                      </a:r>
                      <a:r>
                        <a:rPr 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SNS *</a:t>
                      </a:r>
                      <a:r>
                        <a:rPr lang="ko-KR" altLang="en-US" sz="900" b="1" kern="0" spc="-12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맑은 고딕"/>
                          <a:cs typeface="+mn-cs"/>
                        </a:rPr>
                        <a:t>공개</a:t>
                      </a:r>
                      <a:endParaRPr lang="ko-Kore-KR" altLang="en-US" dirty="0"/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8D8D8"/>
                    </a:solidFill>
                  </a:tcPr>
                </a:tc>
                <a:tc gridSpan="3">
                  <a:txBody>
                    <a:bodyPr/>
                    <a:lstStyle/>
                    <a:p>
                      <a:pPr lvl="0"/>
                      <a:r>
                        <a:rPr lang="ko-KR" altLang="en-US" sz="900" kern="0" spc="-12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본인을 대표하는 </a:t>
                      </a:r>
                      <a:r>
                        <a:rPr lang="en-US" altLang="ko-KR" sz="900" kern="0" spc="-12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SNS URL</a:t>
                      </a:r>
                      <a:r>
                        <a:rPr lang="ko-KR" altLang="en-US" sz="900" kern="0" spc="-12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을 기입해주세요</a:t>
                      </a:r>
                      <a:r>
                        <a:rPr lang="en-US" altLang="ko-KR" sz="900" kern="0" spc="-12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</a:rPr>
                        <a:t>. </a:t>
                      </a:r>
                      <a:r>
                        <a:rPr lang="ko-KR" altLang="en-US" sz="900" kern="0" spc="-120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+mj-lt"/>
                          <a:ea typeface="맑은 고딕"/>
                        </a:rPr>
                        <a:t>없으면  공란으로 제출</a:t>
                      </a:r>
                      <a:endParaRPr lang="ko-Kore-KR" altLang="en-US" dirty="0"/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noFill/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9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28338" marR="28338" marT="7835" marB="7835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AB9A4D9-F24B-D445-A4A4-4C6E1A5BC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06016" y="-224053"/>
            <a:ext cx="1532538" cy="7178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ABCB01-F34A-D542-9975-328D1F4C1ACF}"/>
              </a:ext>
            </a:extLst>
          </p:cNvPr>
          <p:cNvSpPr txBox="1"/>
          <p:nvPr/>
        </p:nvSpPr>
        <p:spPr>
          <a:xfrm>
            <a:off x="334963" y="493803"/>
            <a:ext cx="6710491" cy="425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ko-Kore-KR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Q.1 </a:t>
            </a:r>
            <a:r>
              <a:rPr kumimoji="1" lang="ko-KR" altLang="en-US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탄소중립 청년 서포터즈에 지원한 동기는 무엇인가요</a:t>
            </a:r>
            <a:r>
              <a:rPr kumimoji="1" lang="en-US" altLang="ko-KR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?(</a:t>
            </a:r>
            <a:r>
              <a:rPr kumimoji="1" lang="ko-KR" altLang="en-US" dirty="0" err="1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팀소개</a:t>
            </a:r>
            <a:r>
              <a:rPr kumimoji="1" lang="ko-KR" altLang="en-US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 포함</a:t>
            </a:r>
            <a:r>
              <a:rPr kumimoji="1" lang="en-US" altLang="ko-KR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)</a:t>
            </a:r>
            <a:endParaRPr kumimoji="1" lang="ko-Kore-KR" altLang="en-US" dirty="0">
              <a:solidFill>
                <a:srgbClr val="1CAD70"/>
              </a:solidFill>
              <a:latin typeface="HGGGothicssi 20g" panose="02020603020101020101" pitchFamily="18" charset="-127"/>
              <a:ea typeface="HGGGothicssi 20g" panose="0202060302010102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6A5CBA-3964-6848-AF6B-3AC851504ECB}"/>
              </a:ext>
            </a:extLst>
          </p:cNvPr>
          <p:cNvSpPr txBox="1"/>
          <p:nvPr/>
        </p:nvSpPr>
        <p:spPr>
          <a:xfrm>
            <a:off x="431801" y="919176"/>
            <a:ext cx="7691529" cy="5544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ko-KR" altLang="en-US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공백 포함 </a:t>
            </a:r>
            <a:r>
              <a:rPr kumimoji="1" lang="en-US" altLang="ko-KR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2,000</a:t>
            </a:r>
            <a:r>
              <a:rPr kumimoji="1" lang="ko-KR" altLang="en-US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자 이내 작성</a:t>
            </a:r>
            <a:r>
              <a:rPr kumimoji="1" lang="en-US" altLang="ko-KR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(</a:t>
            </a:r>
            <a:r>
              <a:rPr kumimoji="1" lang="ko-KR" altLang="en-US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글자크기 </a:t>
            </a:r>
            <a:r>
              <a:rPr kumimoji="1" lang="en-US" altLang="ko-KR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12pt,</a:t>
            </a:r>
            <a:r>
              <a:rPr kumimoji="1" lang="ko-KR" altLang="en-US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 </a:t>
            </a:r>
            <a:r>
              <a:rPr kumimoji="1" lang="ko-KR" altLang="en-US" sz="1200" dirty="0" err="1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맑은고딕</a:t>
            </a:r>
            <a:r>
              <a:rPr kumimoji="1" lang="en-US" altLang="ko-KR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)</a:t>
            </a:r>
          </a:p>
          <a:p>
            <a:pPr>
              <a:lnSpc>
                <a:spcPct val="130000"/>
              </a:lnSpc>
            </a:pPr>
            <a:r>
              <a:rPr kumimoji="1" lang="ko-KR" altLang="en-US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*프로그램 버전에 따라</a:t>
            </a:r>
            <a:r>
              <a:rPr kumimoji="1" lang="en-US" altLang="ko-KR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,</a:t>
            </a:r>
            <a:r>
              <a:rPr kumimoji="1" lang="ko-KR" altLang="en-US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 텍스트 박스 양식</a:t>
            </a:r>
            <a:r>
              <a:rPr kumimoji="1" lang="en-US" altLang="ko-KR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(</a:t>
            </a:r>
            <a:r>
              <a:rPr kumimoji="1" lang="ko-KR" altLang="en-US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폰트 및 사이즈</a:t>
            </a:r>
            <a:r>
              <a:rPr kumimoji="1" lang="en-US" altLang="ko-KR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)</a:t>
            </a:r>
            <a:r>
              <a:rPr kumimoji="1" lang="ko-KR" altLang="en-US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이 적용되지 않을 수 있으며</a:t>
            </a:r>
            <a:r>
              <a:rPr kumimoji="1" lang="en-US" altLang="ko-KR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,</a:t>
            </a:r>
            <a:r>
              <a:rPr kumimoji="1" lang="ko-KR" altLang="en-US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 </a:t>
            </a:r>
            <a:r>
              <a:rPr kumimoji="1" lang="en-US" altLang="ko-KR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2000</a:t>
            </a:r>
            <a:r>
              <a:rPr kumimoji="1" lang="ko-KR" altLang="en-US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자 이내 구성 시 감점은 없습니다</a:t>
            </a:r>
            <a:r>
              <a:rPr kumimoji="1" lang="en-US" altLang="ko-KR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.</a:t>
            </a:r>
            <a:endParaRPr kumimoji="1" lang="ko-Kore-KR" altLang="en-US" sz="1200" dirty="0">
              <a:solidFill>
                <a:srgbClr val="1CAD70"/>
              </a:solidFill>
              <a:latin typeface="HGGGothicssi 20g" panose="02020603020101020101" pitchFamily="18" charset="-127"/>
              <a:ea typeface="HGGGothicssi 20g" panose="02020603020101020101" pitchFamily="18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B915A52A-3E89-7549-9803-3960DB15F432}"/>
              </a:ext>
            </a:extLst>
          </p:cNvPr>
          <p:cNvSpPr/>
          <p:nvPr/>
        </p:nvSpPr>
        <p:spPr>
          <a:xfrm>
            <a:off x="431801" y="1505046"/>
            <a:ext cx="11370732" cy="5173072"/>
          </a:xfrm>
          <a:prstGeom prst="rect">
            <a:avLst/>
          </a:prstGeom>
          <a:noFill/>
          <a:ln>
            <a:solidFill>
              <a:srgbClr val="1CA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</a:rPr>
              <a:t>(</a:t>
            </a:r>
            <a:r>
              <a:rPr lang="ko-KR" altLang="en-US" sz="1200" dirty="0">
                <a:solidFill>
                  <a:schemeClr val="tx1"/>
                </a:solidFill>
              </a:rPr>
              <a:t>내용</a:t>
            </a:r>
            <a:r>
              <a:rPr lang="en-US" altLang="ko-KR" sz="1200" dirty="0">
                <a:solidFill>
                  <a:schemeClr val="tx1"/>
                </a:solidFill>
              </a:rPr>
              <a:t>)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36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AB9A4D9-F24B-D445-A4A4-4C6E1A5BC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06016" y="-224053"/>
            <a:ext cx="1532538" cy="7178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ABCB01-F34A-D542-9975-328D1F4C1ACF}"/>
              </a:ext>
            </a:extLst>
          </p:cNvPr>
          <p:cNvSpPr txBox="1"/>
          <p:nvPr/>
        </p:nvSpPr>
        <p:spPr>
          <a:xfrm>
            <a:off x="334963" y="493803"/>
            <a:ext cx="8480207" cy="425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ko-Kore-KR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Q.</a:t>
            </a:r>
            <a:r>
              <a:rPr kumimoji="1" lang="en-US" altLang="ko-KR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2</a:t>
            </a:r>
            <a:r>
              <a:rPr kumimoji="1" lang="en-US" altLang="ko-Kore-KR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 </a:t>
            </a:r>
            <a:r>
              <a:rPr kumimoji="1" lang="ko-KR" altLang="en-US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탄소중립 청년 서포터즈 활동기간 동안 우리 팀만의 탄소중립 실천 계획을 알려주세요  </a:t>
            </a:r>
            <a:endParaRPr kumimoji="1" lang="ko-Kore-KR" altLang="en-US" dirty="0">
              <a:solidFill>
                <a:srgbClr val="1CAD70"/>
              </a:solidFill>
              <a:latin typeface="HGGGothicssi 20g" panose="02020603020101020101" pitchFamily="18" charset="-127"/>
              <a:ea typeface="HGGGothicssi 20g" panose="02020603020101020101" pitchFamily="18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0E3353A-2377-7846-99A8-8D236874E3FD}"/>
              </a:ext>
            </a:extLst>
          </p:cNvPr>
          <p:cNvSpPr/>
          <p:nvPr/>
        </p:nvSpPr>
        <p:spPr>
          <a:xfrm>
            <a:off x="431801" y="1505046"/>
            <a:ext cx="11370732" cy="5173072"/>
          </a:xfrm>
          <a:prstGeom prst="rect">
            <a:avLst/>
          </a:prstGeom>
          <a:noFill/>
          <a:ln>
            <a:solidFill>
              <a:srgbClr val="1CA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1200">
                <a:solidFill>
                  <a:schemeClr val="tx1"/>
                </a:solidFill>
              </a:rPr>
              <a:t>(</a:t>
            </a:r>
            <a:r>
              <a:rPr lang="ko-KR" altLang="en-US" sz="1200">
                <a:solidFill>
                  <a:schemeClr val="tx1"/>
                </a:solidFill>
              </a:rPr>
              <a:t>내용</a:t>
            </a:r>
            <a:r>
              <a:rPr lang="en-US" altLang="ko-KR" sz="1200">
                <a:solidFill>
                  <a:schemeClr val="tx1"/>
                </a:solidFill>
              </a:rPr>
              <a:t>)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4271EA-90E0-5C48-BA45-C2245D5A3D07}"/>
              </a:ext>
            </a:extLst>
          </p:cNvPr>
          <p:cNvSpPr txBox="1"/>
          <p:nvPr/>
        </p:nvSpPr>
        <p:spPr>
          <a:xfrm>
            <a:off x="431801" y="919176"/>
            <a:ext cx="7691529" cy="5544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ko-KR" altLang="en-US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공백 포함 </a:t>
            </a:r>
            <a:r>
              <a:rPr kumimoji="1" lang="en-US" altLang="ko-KR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2,000</a:t>
            </a:r>
            <a:r>
              <a:rPr kumimoji="1" lang="ko-KR" altLang="en-US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자 이내 작성</a:t>
            </a:r>
            <a:r>
              <a:rPr kumimoji="1" lang="en-US" altLang="ko-KR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(</a:t>
            </a:r>
            <a:r>
              <a:rPr kumimoji="1" lang="ko-KR" altLang="en-US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글자크기 </a:t>
            </a:r>
            <a:r>
              <a:rPr kumimoji="1" lang="en-US" altLang="ko-KR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12pt,</a:t>
            </a:r>
            <a:r>
              <a:rPr kumimoji="1" lang="ko-KR" altLang="en-US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 </a:t>
            </a:r>
            <a:r>
              <a:rPr kumimoji="1" lang="ko-KR" altLang="en-US" sz="1200" dirty="0" err="1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맑은고딕</a:t>
            </a:r>
            <a:r>
              <a:rPr kumimoji="1" lang="en-US" altLang="ko-KR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)</a:t>
            </a:r>
          </a:p>
          <a:p>
            <a:pPr>
              <a:lnSpc>
                <a:spcPct val="130000"/>
              </a:lnSpc>
            </a:pPr>
            <a:r>
              <a:rPr kumimoji="1" lang="ko-KR" altLang="en-US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*프로그램 버전에 따라</a:t>
            </a:r>
            <a:r>
              <a:rPr kumimoji="1" lang="en-US" altLang="ko-KR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,</a:t>
            </a:r>
            <a:r>
              <a:rPr kumimoji="1" lang="ko-KR" altLang="en-US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 텍스트 박스 양식</a:t>
            </a:r>
            <a:r>
              <a:rPr kumimoji="1" lang="en-US" altLang="ko-KR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(</a:t>
            </a:r>
            <a:r>
              <a:rPr kumimoji="1" lang="ko-KR" altLang="en-US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폰트 및 사이즈</a:t>
            </a:r>
            <a:r>
              <a:rPr kumimoji="1" lang="en-US" altLang="ko-KR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)</a:t>
            </a:r>
            <a:r>
              <a:rPr kumimoji="1" lang="ko-KR" altLang="en-US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이 적용되지 않을 수 있으며</a:t>
            </a:r>
            <a:r>
              <a:rPr kumimoji="1" lang="en-US" altLang="ko-KR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,</a:t>
            </a:r>
            <a:r>
              <a:rPr kumimoji="1" lang="ko-KR" altLang="en-US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 </a:t>
            </a:r>
            <a:r>
              <a:rPr kumimoji="1" lang="en-US" altLang="ko-KR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2000</a:t>
            </a:r>
            <a:r>
              <a:rPr kumimoji="1" lang="ko-KR" altLang="en-US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자 이내 구성 시 감점은 없습니다</a:t>
            </a:r>
            <a:r>
              <a:rPr kumimoji="1" lang="en-US" altLang="ko-KR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.</a:t>
            </a:r>
            <a:endParaRPr kumimoji="1" lang="ko-Kore-KR" altLang="en-US" sz="1200" dirty="0">
              <a:solidFill>
                <a:srgbClr val="1CAD70"/>
              </a:solidFill>
              <a:latin typeface="HGGGothicssi 20g" panose="02020603020101020101" pitchFamily="18" charset="-127"/>
              <a:ea typeface="HGGGothicssi 20g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77701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FAB9A4D9-F24B-D445-A4A4-4C6E1A5BC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-106016" y="-224053"/>
            <a:ext cx="1532538" cy="7178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ABCB01-F34A-D542-9975-328D1F4C1ACF}"/>
              </a:ext>
            </a:extLst>
          </p:cNvPr>
          <p:cNvSpPr txBox="1"/>
          <p:nvPr/>
        </p:nvSpPr>
        <p:spPr>
          <a:xfrm>
            <a:off x="334963" y="493803"/>
            <a:ext cx="11059823" cy="412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ko-Kore-KR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Q.</a:t>
            </a:r>
            <a:r>
              <a:rPr kumimoji="1" lang="en-US" altLang="ko-KR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3</a:t>
            </a:r>
            <a:r>
              <a:rPr kumimoji="1" lang="en-US" altLang="ko-Kore-KR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 </a:t>
            </a:r>
            <a:r>
              <a:rPr kumimoji="1" lang="ko-KR" altLang="en-US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우리 팀만의 </a:t>
            </a:r>
            <a:r>
              <a:rPr kumimoji="1" lang="en-US" altLang="ko-KR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2023</a:t>
            </a:r>
            <a:r>
              <a:rPr kumimoji="1" lang="ko-KR" altLang="en-US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 탄소중립 실천 캠페인을 만든다면</a:t>
            </a:r>
            <a:r>
              <a:rPr kumimoji="1" lang="en-US" altLang="ko-KR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?!</a:t>
            </a:r>
            <a:r>
              <a:rPr kumimoji="1" lang="ko-KR" altLang="en-US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 </a:t>
            </a:r>
            <a:r>
              <a:rPr kumimoji="1" lang="en-US" altLang="ko-KR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–</a:t>
            </a:r>
            <a:r>
              <a:rPr kumimoji="1" lang="ko-KR" altLang="en-US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 </a:t>
            </a:r>
            <a:r>
              <a:rPr kumimoji="1" lang="ko-KR" altLang="en-US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기존의 진행된 캠페인이 아닌</a:t>
            </a:r>
            <a:r>
              <a:rPr kumimoji="1" lang="en-US" altLang="ko-KR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,</a:t>
            </a:r>
            <a:r>
              <a:rPr kumimoji="1" lang="ko-KR" altLang="en-US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 우리 팀만의 캠페인을 제안해주세요</a:t>
            </a:r>
            <a:r>
              <a:rPr kumimoji="1" lang="en-US" altLang="ko-KR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!</a:t>
            </a:r>
            <a:endParaRPr kumimoji="1" lang="ko-Kore-KR" altLang="en-US" dirty="0">
              <a:solidFill>
                <a:srgbClr val="1CAD70"/>
              </a:solidFill>
              <a:latin typeface="HGGGothicssi 20g" panose="02020603020101020101" pitchFamily="18" charset="-127"/>
              <a:ea typeface="HGGGothicssi 20g" panose="02020603020101020101" pitchFamily="18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875501E-16F1-7841-B8B5-6E50C4E4FB9A}"/>
              </a:ext>
            </a:extLst>
          </p:cNvPr>
          <p:cNvSpPr/>
          <p:nvPr/>
        </p:nvSpPr>
        <p:spPr>
          <a:xfrm>
            <a:off x="431801" y="1505046"/>
            <a:ext cx="11370732" cy="5173072"/>
          </a:xfrm>
          <a:prstGeom prst="rect">
            <a:avLst/>
          </a:prstGeom>
          <a:noFill/>
          <a:ln>
            <a:solidFill>
              <a:srgbClr val="1CAD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ko-KR" sz="1200">
                <a:solidFill>
                  <a:schemeClr val="tx1"/>
                </a:solidFill>
              </a:rPr>
              <a:t>(</a:t>
            </a:r>
            <a:r>
              <a:rPr lang="ko-KR" altLang="en-US" sz="1200">
                <a:solidFill>
                  <a:schemeClr val="tx1"/>
                </a:solidFill>
              </a:rPr>
              <a:t>내용</a:t>
            </a:r>
            <a:r>
              <a:rPr lang="en-US" altLang="ko-KR" sz="1200">
                <a:solidFill>
                  <a:schemeClr val="tx1"/>
                </a:solidFill>
              </a:rPr>
              <a:t>)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0C280A-ABD0-2E4A-AEAC-3CC699E267AF}"/>
              </a:ext>
            </a:extLst>
          </p:cNvPr>
          <p:cNvSpPr txBox="1"/>
          <p:nvPr/>
        </p:nvSpPr>
        <p:spPr>
          <a:xfrm>
            <a:off x="431801" y="919176"/>
            <a:ext cx="7691529" cy="5544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ko-KR" altLang="en-US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공백 포함 </a:t>
            </a:r>
            <a:r>
              <a:rPr kumimoji="1" lang="en-US" altLang="ko-KR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2,000</a:t>
            </a:r>
            <a:r>
              <a:rPr kumimoji="1" lang="ko-KR" altLang="en-US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자 이내 작성</a:t>
            </a:r>
            <a:r>
              <a:rPr kumimoji="1" lang="en-US" altLang="ko-KR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(</a:t>
            </a:r>
            <a:r>
              <a:rPr kumimoji="1" lang="ko-KR" altLang="en-US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글자크기 </a:t>
            </a:r>
            <a:r>
              <a:rPr kumimoji="1" lang="en-US" altLang="ko-KR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12pt,</a:t>
            </a:r>
            <a:r>
              <a:rPr kumimoji="1" lang="ko-KR" altLang="en-US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 </a:t>
            </a:r>
            <a:r>
              <a:rPr kumimoji="1" lang="ko-KR" altLang="en-US" sz="1200" dirty="0" err="1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맑은고딕</a:t>
            </a:r>
            <a:r>
              <a:rPr kumimoji="1" lang="en-US" altLang="ko-KR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)</a:t>
            </a:r>
          </a:p>
          <a:p>
            <a:pPr>
              <a:lnSpc>
                <a:spcPct val="130000"/>
              </a:lnSpc>
            </a:pPr>
            <a:r>
              <a:rPr kumimoji="1" lang="ko-KR" altLang="en-US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*프로그램 버전에 따라</a:t>
            </a:r>
            <a:r>
              <a:rPr kumimoji="1" lang="en-US" altLang="ko-KR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,</a:t>
            </a:r>
            <a:r>
              <a:rPr kumimoji="1" lang="ko-KR" altLang="en-US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 텍스트 박스 양식</a:t>
            </a:r>
            <a:r>
              <a:rPr kumimoji="1" lang="en-US" altLang="ko-KR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(</a:t>
            </a:r>
            <a:r>
              <a:rPr kumimoji="1" lang="ko-KR" altLang="en-US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폰트 및 사이즈</a:t>
            </a:r>
            <a:r>
              <a:rPr kumimoji="1" lang="en-US" altLang="ko-KR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)</a:t>
            </a:r>
            <a:r>
              <a:rPr kumimoji="1" lang="ko-KR" altLang="en-US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이 적용되지 않을 수 있으며</a:t>
            </a:r>
            <a:r>
              <a:rPr kumimoji="1" lang="en-US" altLang="ko-KR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,</a:t>
            </a:r>
            <a:r>
              <a:rPr kumimoji="1" lang="ko-KR" altLang="en-US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 </a:t>
            </a:r>
            <a:r>
              <a:rPr kumimoji="1" lang="en-US" altLang="ko-KR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2000</a:t>
            </a:r>
            <a:r>
              <a:rPr kumimoji="1" lang="ko-KR" altLang="en-US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자 이내 구성 시 감점은 없습니다</a:t>
            </a:r>
            <a:r>
              <a:rPr kumimoji="1" lang="en-US" altLang="ko-KR" sz="1200" dirty="0">
                <a:solidFill>
                  <a:srgbClr val="1CAD70"/>
                </a:solidFill>
                <a:latin typeface="HGGGothicssi 20g" panose="02020603020101020101" pitchFamily="18" charset="-127"/>
                <a:ea typeface="HGGGothicssi 20g" panose="02020603020101020101" pitchFamily="18" charset="-127"/>
              </a:rPr>
              <a:t>.</a:t>
            </a:r>
            <a:endParaRPr kumimoji="1" lang="ko-Kore-KR" altLang="en-US" sz="1200" dirty="0">
              <a:solidFill>
                <a:srgbClr val="1CAD70"/>
              </a:solidFill>
              <a:latin typeface="HGGGothicssi 20g" panose="02020603020101020101" pitchFamily="18" charset="-127"/>
              <a:ea typeface="HGGGothicssi 20g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7721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712</Words>
  <Application>Microsoft Office PowerPoint</Application>
  <PresentationFormat>와이드스크린</PresentationFormat>
  <Paragraphs>111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HGGGothicssi 20g</vt:lpstr>
      <vt:lpstr>HGGGothicssi 40g</vt:lpstr>
      <vt:lpstr>HGGGothicssi 60g</vt:lpstr>
      <vt:lpstr>함초롬바탕</vt:lpstr>
      <vt:lpstr>휴먼명조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바로 지금 나부터, 2050 탄소중립</dc:title>
  <dc:creator>m17777</dc:creator>
  <cp:lastModifiedBy>Imago_호현</cp:lastModifiedBy>
  <cp:revision>8</cp:revision>
  <dcterms:created xsi:type="dcterms:W3CDTF">2022-03-02T07:22:53Z</dcterms:created>
  <dcterms:modified xsi:type="dcterms:W3CDTF">2023-03-16T08:54:25Z</dcterms:modified>
  <cp:version/>
</cp:coreProperties>
</file>