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914" y="-8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4C11C-160B-47E0-93FD-C6B5B3E2BD44}" type="datetimeFigureOut">
              <a:rPr lang="ko-KR" altLang="en-US" smtClean="0"/>
              <a:t>2023-02-24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3D76-07B2-4F9C-B2A8-69B9DF2C8F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172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4C11C-160B-47E0-93FD-C6B5B3E2BD44}" type="datetimeFigureOut">
              <a:rPr lang="ko-KR" altLang="en-US" smtClean="0"/>
              <a:t>2023-02-24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83D76-07B2-4F9C-B2A8-69B9DF2C8F8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4417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5" name="그림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28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567813"/>
              </p:ext>
            </p:extLst>
          </p:nvPr>
        </p:nvGraphicFramePr>
        <p:xfrm>
          <a:off x="493712" y="1460500"/>
          <a:ext cx="11364913" cy="4768849"/>
        </p:xfrm>
        <a:graphic>
          <a:graphicData uri="http://schemas.openxmlformats.org/drawingml/2006/table">
            <a:tbl>
              <a:tblPr/>
              <a:tblGrid>
                <a:gridCol w="11364913"/>
              </a:tblGrid>
              <a:tr h="47688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761999" y="2237523"/>
            <a:ext cx="3352801" cy="3239532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4483099" y="2237523"/>
            <a:ext cx="3352801" cy="3239532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8204199" y="2237523"/>
            <a:ext cx="3352801" cy="3239532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442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07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6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912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130038"/>
              </p:ext>
            </p:extLst>
          </p:nvPr>
        </p:nvGraphicFramePr>
        <p:xfrm>
          <a:off x="515112" y="1737364"/>
          <a:ext cx="11283189" cy="1828344"/>
        </p:xfrm>
        <a:graphic>
          <a:graphicData uri="http://schemas.openxmlformats.org/drawingml/2006/table">
            <a:tbl>
              <a:tblPr/>
              <a:tblGrid>
                <a:gridCol w="1549069"/>
                <a:gridCol w="4308044"/>
                <a:gridCol w="1562100"/>
                <a:gridCol w="3863976"/>
              </a:tblGrid>
              <a:tr h="438663">
                <a:tc>
                  <a:txBody>
                    <a:bodyPr/>
                    <a:lstStyle/>
                    <a:p>
                      <a:pPr marL="69850" marR="69850" indent="0" algn="di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i="1" kern="0" spc="0" dirty="0" smtClean="0">
                          <a:solidFill>
                            <a:srgbClr val="0000FF"/>
                          </a:solidFill>
                          <a:effectLst/>
                          <a:latin typeface="G마켓 산스 TTF Medium" pitchFamily="2" charset="-127"/>
                          <a:ea typeface="G마켓 산스 TTF Medium" pitchFamily="2" charset="-127"/>
                        </a:rPr>
                        <a:t> </a:t>
                      </a:r>
                      <a:endParaRPr lang="en-US" sz="1400" i="0" kern="0" spc="0" dirty="0">
                        <a:solidFill>
                          <a:srgbClr val="0000FF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293"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G마켓 산스 TTF Medium" pitchFamily="2" charset="-127"/>
                          <a:ea typeface="G마켓 산스 TTF Medium" pitchFamily="2" charset="-127"/>
                        </a:rPr>
                        <a:t> 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694"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694"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kern="1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  <a:cs typeface="+mn-cs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kern="1200" dirty="0" smtClean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  <a:cs typeface="+mn-cs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7780" marR="17780" marT="17780" marB="1778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28092"/>
              </p:ext>
            </p:extLst>
          </p:nvPr>
        </p:nvGraphicFramePr>
        <p:xfrm>
          <a:off x="503237" y="3793558"/>
          <a:ext cx="11298238" cy="2155722"/>
        </p:xfrm>
        <a:graphic>
          <a:graphicData uri="http://schemas.openxmlformats.org/drawingml/2006/table">
            <a:tbl>
              <a:tblPr/>
              <a:tblGrid>
                <a:gridCol w="1573213"/>
                <a:gridCol w="3405069"/>
                <a:gridCol w="6319956"/>
              </a:tblGrid>
              <a:tr h="43174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174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400" kern="0" spc="0" dirty="0" smtClean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74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74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7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9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3" name="그림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066055"/>
              </p:ext>
            </p:extLst>
          </p:nvPr>
        </p:nvGraphicFramePr>
        <p:xfrm>
          <a:off x="488950" y="1481666"/>
          <a:ext cx="11322052" cy="47000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0513"/>
                <a:gridCol w="2830513"/>
                <a:gridCol w="2830513"/>
                <a:gridCol w="2830513"/>
              </a:tblGrid>
              <a:tr h="31855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81500">
                <a:tc>
                  <a:txBody>
                    <a:bodyPr/>
                    <a:lstStyle/>
                    <a:p>
                      <a:pPr latinLnBrk="1"/>
                      <a:endParaRPr lang="ko-KR" altLang="en-US" sz="1400" i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18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6" name="그림 5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324090"/>
              </p:ext>
            </p:extLst>
          </p:nvPr>
        </p:nvGraphicFramePr>
        <p:xfrm>
          <a:off x="493712" y="1472089"/>
          <a:ext cx="11364913" cy="4837230"/>
        </p:xfrm>
        <a:graphic>
          <a:graphicData uri="http://schemas.openxmlformats.org/drawingml/2006/table">
            <a:tbl>
              <a:tblPr/>
              <a:tblGrid>
                <a:gridCol w="2581332"/>
                <a:gridCol w="2426329"/>
                <a:gridCol w="6357252"/>
              </a:tblGrid>
              <a:tr h="3706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961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i="1" kern="0" spc="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G마켓 산스 TTF Light" pitchFamily="2" charset="-127"/>
                        <a:ea typeface="G마켓 산스 TTF Light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kern="0" spc="0" dirty="0" smtClean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61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kern="0" spc="0" dirty="0" smtClean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61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kern="0" spc="0" dirty="0" smtClean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94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kern="0" spc="0" dirty="0" smtClean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94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kern="0" spc="0" dirty="0" smtClean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94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kern="0" spc="0" dirty="0" smtClean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94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kern="0" spc="0" dirty="0" smtClean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90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3493951" y="3439666"/>
            <a:ext cx="5181227" cy="888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</a:rPr>
              <a:t>* </a:t>
            </a:r>
            <a:r>
              <a:rPr lang="ko-KR" altLang="en-US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</a:rPr>
              <a:t>자유형식으로 작성해주세요</a:t>
            </a:r>
            <a:r>
              <a:rPr lang="en-US" altLang="ko-KR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</a:rPr>
              <a:t>. (</a:t>
            </a:r>
            <a:r>
              <a:rPr lang="ko-KR" altLang="en-US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</a:rPr>
              <a:t>분량 제한 없음</a:t>
            </a:r>
            <a:r>
              <a:rPr lang="en-US" altLang="ko-KR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</a:rPr>
              <a:t>* </a:t>
            </a:r>
            <a:r>
              <a:rPr lang="ko-KR" altLang="en-US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</a:rPr>
              <a:t>포트폴리오 미제출시 이 페이지는 삭제해주세요</a:t>
            </a:r>
            <a:r>
              <a:rPr lang="en-US" altLang="ko-KR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796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749395"/>
              </p:ext>
            </p:extLst>
          </p:nvPr>
        </p:nvGraphicFramePr>
        <p:xfrm>
          <a:off x="488950" y="1481665"/>
          <a:ext cx="11322052" cy="47572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22052"/>
              </a:tblGrid>
              <a:tr h="4757209">
                <a:tc>
                  <a:txBody>
                    <a:bodyPr/>
                    <a:lstStyle/>
                    <a:p>
                      <a:pPr algn="ctr" latinLnBrk="1"/>
                      <a:endParaRPr lang="en-US" altLang="ko-KR" sz="16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KoPubWorld돋움체 Medium" pitchFamily="2" charset="-127"/>
                        <a:ea typeface="KoPubWorld돋움체 Medium" pitchFamily="2" charset="-127"/>
                        <a:cs typeface="KoPubWorld돋움체 Medium" pitchFamily="2" charset="-127"/>
                      </a:endParaRPr>
                    </a:p>
                    <a:p>
                      <a:pPr algn="ctr" latinLnBrk="1"/>
                      <a:endParaRPr lang="en-US" altLang="ko-KR" sz="16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KoPubWorld돋움체 Medium" pitchFamily="2" charset="-127"/>
                        <a:ea typeface="KoPubWorld돋움체 Medium" pitchFamily="2" charset="-127"/>
                        <a:cs typeface="KoPubWorld돋움체 Medium" pitchFamily="2" charset="-127"/>
                      </a:endParaRPr>
                    </a:p>
                    <a:p>
                      <a:pPr algn="ctr" latinLnBrk="1"/>
                      <a:endParaRPr lang="en-US" altLang="ko-KR" sz="16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KoPubWorld돋움체 Medium" pitchFamily="2" charset="-127"/>
                        <a:ea typeface="KoPubWorld돋움체 Medium" pitchFamily="2" charset="-127"/>
                        <a:cs typeface="KoPubWorld돋움체 Medium" pitchFamily="2" charset="-127"/>
                      </a:endParaRPr>
                    </a:p>
                    <a:p>
                      <a:pPr algn="ctr" latinLnBrk="1"/>
                      <a:endParaRPr lang="en-US" altLang="ko-KR" sz="16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KoPubWorld돋움체 Medium" pitchFamily="2" charset="-127"/>
                        <a:ea typeface="KoPubWorld돋움체 Medium" pitchFamily="2" charset="-127"/>
                        <a:cs typeface="KoPubWorld돋움체 Medium" pitchFamily="2" charset="-127"/>
                      </a:endParaRPr>
                    </a:p>
                    <a:p>
                      <a:pPr algn="ctr" latinLnBrk="1"/>
                      <a:endParaRPr lang="en-US" altLang="ko-KR" sz="16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KoPubWorld돋움체 Medium" pitchFamily="2" charset="-127"/>
                        <a:ea typeface="KoPubWorld돋움체 Medium" pitchFamily="2" charset="-127"/>
                        <a:cs typeface="KoPubWorld돋움체 Medium" pitchFamily="2" charset="-127"/>
                      </a:endParaRPr>
                    </a:p>
                    <a:p>
                      <a:pPr algn="ctr" latinLnBrk="1"/>
                      <a:endParaRPr lang="en-US" altLang="ko-KR" sz="16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KoPubWorld돋움체 Medium" pitchFamily="2" charset="-127"/>
                        <a:ea typeface="KoPubWorld돋움체 Medium" pitchFamily="2" charset="-127"/>
                        <a:cs typeface="KoPubWorld돋움체 Medium" pitchFamily="2" charset="-127"/>
                      </a:endParaRPr>
                    </a:p>
                    <a:p>
                      <a:pPr algn="ctr" latinLnBrk="1"/>
                      <a:endParaRPr lang="en-US" altLang="ko-KR" sz="16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KoPubWorld돋움체 Medium" pitchFamily="2" charset="-127"/>
                        <a:ea typeface="KoPubWorld돋움체 Medium" pitchFamily="2" charset="-127"/>
                        <a:cs typeface="KoPubWorld돋움체 Medium" pitchFamily="2" charset="-127"/>
                      </a:endParaRPr>
                    </a:p>
                    <a:p>
                      <a:pPr algn="ctr" latinLnBrk="1"/>
                      <a:endParaRPr lang="en-US" altLang="ko-KR" sz="16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G마켓 산스 TTF Light" pitchFamily="2" charset="-127"/>
                        <a:ea typeface="G마켓 산스 TTF Light" pitchFamily="2" charset="-127"/>
                        <a:cs typeface="KoPubWorld돋움체 Medium" pitchFamily="2" charset="-127"/>
                      </a:endParaRPr>
                    </a:p>
                    <a:p>
                      <a:pPr marL="0" indent="0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800" i="1" u="sng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  <a:cs typeface="KoPubWorld돋움체 Medium" pitchFamily="2" charset="-127"/>
                        </a:rPr>
                        <a:t>* </a:t>
                      </a:r>
                      <a:r>
                        <a:rPr lang="ko-KR" altLang="en-US" sz="1800" i="1" u="sng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  <a:cs typeface="KoPubWorld돋움체 Medium" pitchFamily="2" charset="-127"/>
                        </a:rPr>
                        <a:t>규격</a:t>
                      </a:r>
                      <a:r>
                        <a:rPr lang="en-US" altLang="ko-KR" sz="1800" i="1" u="sng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  <a:cs typeface="KoPubWorld돋움체 Medium" pitchFamily="2" charset="-127"/>
                        </a:rPr>
                        <a:t>: </a:t>
                      </a:r>
                      <a:r>
                        <a:rPr lang="en-US" altLang="ko-KR" sz="1800" i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  <a:cs typeface="KoPubWorld돋움체 Medium" pitchFamily="2" charset="-127"/>
                        </a:rPr>
                        <a:t>11pt,</a:t>
                      </a:r>
                      <a:r>
                        <a:rPr lang="en-US" altLang="ko-KR" sz="1800" i="1" u="sng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  <a:cs typeface="KoPubWorld돋움체 Medium" pitchFamily="2" charset="-127"/>
                        </a:rPr>
                        <a:t> 1</a:t>
                      </a:r>
                      <a:r>
                        <a:rPr lang="ko-KR" altLang="en-US" sz="1800" i="1" u="sng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  <a:cs typeface="KoPubWorld돋움체 Medium" pitchFamily="2" charset="-127"/>
                        </a:rPr>
                        <a:t>장 이내 분량</a:t>
                      </a:r>
                      <a:endParaRPr lang="en-US" altLang="ko-KR" sz="1800" i="1" u="sng" baseline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G마켓 산스 TTF Medium" pitchFamily="2" charset="-127"/>
                        <a:ea typeface="G마켓 산스 TTF Medium" pitchFamily="2" charset="-127"/>
                        <a:cs typeface="KoPubWorld돋움체 Medium" pitchFamily="2" charset="-127"/>
                      </a:endParaRPr>
                    </a:p>
                    <a:p>
                      <a:pPr marL="0" indent="0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800" i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</a:rPr>
                        <a:t>* </a:t>
                      </a:r>
                      <a:r>
                        <a:rPr lang="ko-KR" altLang="en-US" sz="1800" i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</a:rPr>
                        <a:t>내용</a:t>
                      </a:r>
                      <a:r>
                        <a:rPr lang="en-US" altLang="ko-KR" sz="1800" i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</a:rPr>
                        <a:t>: </a:t>
                      </a:r>
                      <a:r>
                        <a:rPr lang="ko-KR" altLang="en-US" sz="1800" i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</a:rPr>
                        <a:t>지원동기</a:t>
                      </a:r>
                      <a:r>
                        <a:rPr lang="en-US" altLang="ko-KR" sz="1800" i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</a:rPr>
                        <a:t>, </a:t>
                      </a:r>
                      <a:r>
                        <a:rPr lang="ko-KR" altLang="en-US" sz="1800" i="1" u="sng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</a:rPr>
                        <a:t>활동계획 등</a:t>
                      </a:r>
                      <a:r>
                        <a:rPr lang="en-US" altLang="ko-KR" sz="1800" i="1" u="sng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</a:rPr>
                        <a:t> </a:t>
                      </a:r>
                      <a:r>
                        <a:rPr lang="ko-KR" altLang="en-US" sz="1800" i="1" u="sng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G마켓 산스 TTF Medium" pitchFamily="2" charset="-127"/>
                          <a:ea typeface="G마켓 산스 TTF Medium" pitchFamily="2" charset="-127"/>
                        </a:rPr>
                        <a:t>자유롭게 기재</a:t>
                      </a:r>
                      <a:endParaRPr lang="ko-KR" altLang="en-US" sz="1800" i="1" u="sng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G마켓 산스 TTF Medium" pitchFamily="2" charset="-127"/>
                        <a:ea typeface="G마켓 산스 TTF Medium" pitchFamily="2" charset="-127"/>
                        <a:cs typeface="KoPubWorld돋움체 Medium" pitchFamily="2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36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7" name="그림 6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260907"/>
              </p:ext>
            </p:extLst>
          </p:nvPr>
        </p:nvGraphicFramePr>
        <p:xfrm>
          <a:off x="493712" y="1460500"/>
          <a:ext cx="11364913" cy="4768849"/>
        </p:xfrm>
        <a:graphic>
          <a:graphicData uri="http://schemas.openxmlformats.org/drawingml/2006/table">
            <a:tbl>
              <a:tblPr/>
              <a:tblGrid>
                <a:gridCol w="1982788"/>
                <a:gridCol w="2667000"/>
                <a:gridCol w="1076325"/>
                <a:gridCol w="1838325"/>
                <a:gridCol w="3800475"/>
              </a:tblGrid>
              <a:tr h="402545"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kern="0" spc="0" dirty="0" smtClean="0">
                        <a:solidFill>
                          <a:srgbClr val="000000"/>
                        </a:solidFill>
                        <a:effectLst/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0956"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effectLst/>
                          <a:latin typeface="G마켓 산스 TTF Medium" pitchFamily="2" charset="-127"/>
                          <a:ea typeface="G마켓 산스 TTF Medium" pitchFamily="2" charset="-127"/>
                        </a:rPr>
                        <a:t> </a:t>
                      </a: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975348">
                <a:tc gridSpan="5">
                  <a:txBody>
                    <a:bodyPr/>
                    <a:lstStyle/>
                    <a:p>
                      <a:pPr fontAlgn="base">
                        <a:lnSpc>
                          <a:spcPct val="150000"/>
                        </a:lnSpc>
                      </a:pPr>
                      <a:endParaRPr lang="ko-KR" altLang="en-US" sz="1400" dirty="0">
                        <a:latin typeface="G마켓 산스 TTF Medium" pitchFamily="2" charset="-127"/>
                        <a:ea typeface="G마켓 산스 TTF Medium" pitchFamily="2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4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함초롬바탕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761999" y="2606855"/>
            <a:ext cx="3352801" cy="3239532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* </a:t>
            </a:r>
            <a:r>
              <a:rPr lang="ko-KR" altLang="en-US" i="1" u="sng" dirty="0" err="1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콘텐츠</a:t>
            </a:r>
            <a:r>
              <a:rPr lang="ko-KR" altLang="en-US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 원본 첨부 </a:t>
            </a:r>
            <a:r>
              <a:rPr lang="en-US" altLang="ko-KR" i="1" u="sng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*</a:t>
            </a:r>
          </a:p>
          <a:p>
            <a:pPr marL="285750" indent="-285750" algn="ctr">
              <a:buFontTx/>
              <a:buChar char="-"/>
            </a:pPr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카드뉴스</a:t>
            </a:r>
            <a:r>
              <a:rPr lang="en-US" altLang="ko-KR" sz="1400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: </a:t>
            </a:r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이미지 첨부</a:t>
            </a:r>
            <a:endParaRPr lang="en-US" altLang="ko-KR" sz="1400" dirty="0" smtClean="0">
              <a:solidFill>
                <a:schemeClr val="accent1">
                  <a:lumMod val="75000"/>
                </a:schemeClr>
              </a:solidFill>
              <a:latin typeface="G마켓 산스 TTF Medium" pitchFamily="2" charset="-127"/>
              <a:ea typeface="G마켓 산스 TTF Medium" pitchFamily="2" charset="-127"/>
              <a:cs typeface="KoPubWorld돋움체 Medium" pitchFamily="2" charset="-127"/>
            </a:endParaRPr>
          </a:p>
          <a:p>
            <a:pPr marL="285750" indent="-285750" algn="ctr">
              <a:buFontTx/>
              <a:buChar char="-"/>
            </a:pPr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영상</a:t>
            </a:r>
            <a:r>
              <a:rPr lang="en-US" altLang="ko-KR" sz="1400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: </a:t>
            </a:r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일부 주요 화면 </a:t>
            </a:r>
            <a:r>
              <a:rPr lang="ko-KR" altLang="en-US" sz="1400" dirty="0" err="1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캡쳐</a:t>
            </a:r>
            <a:r>
              <a:rPr lang="ko-KR" altLang="en-US" sz="1400" dirty="0" smtClean="0">
                <a:solidFill>
                  <a:schemeClr val="accent1">
                    <a:lumMod val="75000"/>
                  </a:schemeClr>
                </a:solidFill>
                <a:latin typeface="G마켓 산스 TTF Medium" pitchFamily="2" charset="-127"/>
                <a:ea typeface="G마켓 산스 TTF Medium" pitchFamily="2" charset="-127"/>
                <a:cs typeface="KoPubWorld돋움체 Medium" pitchFamily="2" charset="-127"/>
              </a:rPr>
              <a:t> 후 첨부</a:t>
            </a:r>
            <a:endParaRPr lang="en-US" altLang="ko-KR" sz="1400" dirty="0" smtClean="0">
              <a:solidFill>
                <a:schemeClr val="accent1">
                  <a:lumMod val="75000"/>
                </a:schemeClr>
              </a:solidFill>
              <a:latin typeface="G마켓 산스 TTF Medium" pitchFamily="2" charset="-127"/>
              <a:ea typeface="G마켓 산스 TTF Medium" pitchFamily="2" charset="-127"/>
              <a:cs typeface="KoPubWorld돋움체 Medium" pitchFamily="2" charset="-127"/>
            </a:endParaRPr>
          </a:p>
          <a:p>
            <a:pPr algn="ctr"/>
            <a:endParaRPr lang="en-US" altLang="ko-KR" i="1" u="sng" dirty="0">
              <a:solidFill>
                <a:schemeClr val="accent1">
                  <a:lumMod val="75000"/>
                </a:schemeClr>
              </a:solidFill>
              <a:latin typeface="G마켓 산스 TTF Medium" pitchFamily="2" charset="-127"/>
              <a:ea typeface="G마켓 산스 TTF Medium" pitchFamily="2" charset="-127"/>
              <a:cs typeface="KoPubWorld돋움체 Medium" pitchFamily="2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483099" y="2606855"/>
            <a:ext cx="3352801" cy="3239532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8204199" y="2606855"/>
            <a:ext cx="3352801" cy="3239532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330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54</Words>
  <Application>Microsoft Office PowerPoint</Application>
  <PresentationFormat>사용자 지정</PresentationFormat>
  <Paragraphs>18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11</cp:revision>
  <dcterms:created xsi:type="dcterms:W3CDTF">2023-02-21T01:38:09Z</dcterms:created>
  <dcterms:modified xsi:type="dcterms:W3CDTF">2023-02-24T01:03:03Z</dcterms:modified>
</cp:coreProperties>
</file>