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9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0BB34-F58B-4488-AD4B-FFB47221373C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670B1-86C3-424E-AEC1-77965424998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980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670B1-86C3-424E-AEC1-779654249987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7D802-58D3-477A-A325-AFCAEB52F19E}" type="datetimeFigureOut">
              <a:rPr lang="ko-KR" altLang="en-US" smtClean="0"/>
              <a:pPr/>
              <a:t>2022. 12. 5.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A9AA7-65C5-4A1F-908A-78322F702C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12027" y="662150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6D2C5AB-1234-409E-BD30-56D10D641654}"/>
              </a:ext>
            </a:extLst>
          </p:cNvPr>
          <p:cNvSpPr txBox="1"/>
          <p:nvPr/>
        </p:nvSpPr>
        <p:spPr>
          <a:xfrm>
            <a:off x="179512" y="116632"/>
            <a:ext cx="6343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PPT </a:t>
            </a:r>
            <a:r>
              <a:rPr lang="ko-KR" altLang="en-US" sz="2400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작성 양식 </a:t>
            </a:r>
            <a:r>
              <a:rPr lang="en-US" altLang="ko-KR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(</a:t>
            </a:r>
            <a:r>
              <a:rPr lang="ko-KR" altLang="en-US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꼭 읽고 작성 바랍니다</a:t>
            </a:r>
            <a:r>
              <a:rPr lang="en-US" altLang="ko-KR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.)</a:t>
            </a:r>
            <a:r>
              <a:rPr lang="ko-KR" altLang="en-US" dirty="0">
                <a:solidFill>
                  <a:srgbClr val="ED7D31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 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A77F701-77D2-448B-9D5C-150F8FB1A1AC}"/>
              </a:ext>
            </a:extLst>
          </p:cNvPr>
          <p:cNvSpPr/>
          <p:nvPr/>
        </p:nvSpPr>
        <p:spPr>
          <a:xfrm>
            <a:off x="796646" y="668123"/>
            <a:ext cx="7550707" cy="4060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작성 요령 </a:t>
            </a:r>
            <a:r>
              <a:rPr lang="en-US" altLang="ko-KR" sz="1400" b="1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(</a:t>
            </a:r>
            <a:r>
              <a:rPr lang="ko-KR" altLang="en-US" sz="1400" b="1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파일 제출시 본 작성 양식 포맷은 삭제 후 제출 바랍니다</a:t>
            </a:r>
            <a:r>
              <a:rPr lang="en-US" altLang="ko-KR" sz="1400" b="1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)</a:t>
            </a:r>
            <a:endParaRPr lang="ko-KR" altLang="en-US" sz="1400" b="1" dirty="0">
              <a:latin typeface="에스코어 드림 6 Bold" panose="020B0703030302020204" pitchFamily="34" charset="-127"/>
              <a:ea typeface="에스코어 드림 6 Bold" panose="020B0703030302020204" pitchFamily="34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1124744"/>
            <a:ext cx="8430513" cy="47656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altLang="ko-KR" sz="1200" b="1" dirty="0"/>
              <a:t>(1) </a:t>
            </a:r>
            <a:r>
              <a:rPr lang="ko-KR" altLang="en-US" sz="1200" b="1" dirty="0"/>
              <a:t>서류심사</a:t>
            </a:r>
            <a:r>
              <a:rPr lang="en-US" altLang="ko-KR" sz="1200" b="1" dirty="0"/>
              <a:t>(1</a:t>
            </a:r>
            <a:r>
              <a:rPr lang="ko-KR" altLang="en-US" sz="1200" b="1" dirty="0"/>
              <a:t>차</a:t>
            </a:r>
            <a:r>
              <a:rPr lang="en-US" altLang="ko-KR" sz="1200" b="1" dirty="0"/>
              <a:t>)</a:t>
            </a:r>
            <a:r>
              <a:rPr lang="ko-KR" altLang="en-US" sz="1200" b="1" dirty="0"/>
              <a:t>는 창의성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실용성</a:t>
            </a:r>
            <a:r>
              <a:rPr lang="en-US" altLang="ko-KR" sz="1200" b="1" dirty="0"/>
              <a:t>,</a:t>
            </a:r>
            <a:r>
              <a:rPr lang="ko-KR" altLang="en-US" sz="1200" b="1" dirty="0"/>
              <a:t> 경제성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영향력에 비중을 두고 작성 해 주시면 됩니다</a:t>
            </a:r>
            <a:r>
              <a:rPr lang="en-US" altLang="ko-KR" sz="1200" b="1" dirty="0"/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ko-KR" altLang="en-US" sz="1200" dirty="0"/>
              <a:t>작성 양식은 자유롭게 작성 하셔도 됩니다</a:t>
            </a:r>
            <a:r>
              <a:rPr lang="en-US" altLang="ko-KR" sz="1200" dirty="0"/>
              <a:t>, </a:t>
            </a:r>
            <a:r>
              <a:rPr lang="ko-KR" altLang="en-US" sz="1200" dirty="0"/>
              <a:t>그림이나 도형을 그려주셔도 됩니다</a:t>
            </a:r>
            <a:r>
              <a:rPr lang="en-US" altLang="ko-KR" sz="1200" dirty="0"/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dirty="0"/>
              <a:t>(</a:t>
            </a:r>
            <a:r>
              <a:rPr lang="ko-KR" altLang="en-US" sz="1200" dirty="0"/>
              <a:t>심사위원이 읽고 이해하기 쉽거나</a:t>
            </a:r>
            <a:r>
              <a:rPr lang="en-US" altLang="ko-KR" sz="1200" dirty="0"/>
              <a:t>, </a:t>
            </a:r>
            <a:r>
              <a:rPr lang="ko-KR" altLang="en-US" sz="1200" dirty="0"/>
              <a:t>보기 쉽게 작성 하면 됩니다</a:t>
            </a:r>
            <a:r>
              <a:rPr lang="en-US" altLang="ko-KR" sz="1200" dirty="0"/>
              <a:t>.)</a:t>
            </a:r>
          </a:p>
          <a:p>
            <a:pPr marL="342900" indent="-342900">
              <a:lnSpc>
                <a:spcPct val="150000"/>
              </a:lnSpc>
            </a:pPr>
            <a:endParaRPr lang="en-US" altLang="ko-KR" sz="1200" dirty="0"/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/>
              <a:t>(2) PPT</a:t>
            </a:r>
            <a:r>
              <a:rPr lang="ko-KR" altLang="en-US" sz="1200" b="1" dirty="0"/>
              <a:t>작성을 마치신 후에는 꼭 </a:t>
            </a:r>
            <a:r>
              <a:rPr lang="en-US" altLang="ko-KR" sz="1200" b="1" dirty="0"/>
              <a:t>“PDF”</a:t>
            </a:r>
            <a:r>
              <a:rPr lang="ko-KR" altLang="en-US" sz="1200" b="1" dirty="0"/>
              <a:t>파일로 저장하여 제출 바랍니다</a:t>
            </a:r>
            <a:r>
              <a:rPr lang="en-US" altLang="ko-KR" sz="1200" b="1" dirty="0"/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/>
              <a:t>- </a:t>
            </a:r>
            <a:r>
              <a:rPr lang="ko-KR" altLang="en-US" sz="1200" b="1" dirty="0"/>
              <a:t>제출 매수는 최대 </a:t>
            </a:r>
            <a:r>
              <a:rPr lang="en-US" altLang="ko-KR" sz="1200" b="1" dirty="0"/>
              <a:t>7</a:t>
            </a:r>
            <a:r>
              <a:rPr lang="ko-KR" altLang="en-US" sz="1200" b="1" dirty="0"/>
              <a:t>매로 제한 합니다</a:t>
            </a:r>
            <a:r>
              <a:rPr lang="en-US" altLang="ko-KR" sz="1200" b="1" dirty="0"/>
              <a:t>. (4</a:t>
            </a:r>
            <a:r>
              <a:rPr lang="ko-KR" altLang="en-US" sz="1200" b="1" dirty="0"/>
              <a:t>개 항목은 필수 작성입니다</a:t>
            </a:r>
            <a:r>
              <a:rPr lang="en-US" altLang="ko-KR" sz="1200" b="1" dirty="0"/>
              <a:t>)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dirty="0"/>
              <a:t>  (</a:t>
            </a:r>
            <a:r>
              <a:rPr lang="en-US" altLang="ko-KR" sz="1200" dirty="0" err="1"/>
              <a:t>ppt</a:t>
            </a:r>
            <a:r>
              <a:rPr lang="ko-KR" altLang="en-US" sz="1200" dirty="0"/>
              <a:t>파일 작성시 간혹 </a:t>
            </a:r>
            <a:r>
              <a:rPr lang="en-US" altLang="ko-KR" sz="1200" dirty="0"/>
              <a:t>‘</a:t>
            </a:r>
            <a:r>
              <a:rPr lang="ko-KR" altLang="en-US" sz="1200" dirty="0"/>
              <a:t>글꼴</a:t>
            </a:r>
            <a:r>
              <a:rPr lang="en-US" altLang="ko-KR" sz="1200" dirty="0"/>
              <a:t>’</a:t>
            </a:r>
            <a:r>
              <a:rPr lang="ko-KR" altLang="en-US" sz="1200" dirty="0"/>
              <a:t>이나 </a:t>
            </a:r>
            <a:r>
              <a:rPr lang="en-US" altLang="ko-KR" sz="1200" dirty="0"/>
              <a:t>‘</a:t>
            </a:r>
            <a:r>
              <a:rPr lang="ko-KR" altLang="en-US" sz="1200" dirty="0"/>
              <a:t>이미지</a:t>
            </a:r>
            <a:r>
              <a:rPr lang="en-US" altLang="ko-KR" sz="1200" dirty="0"/>
              <a:t>’</a:t>
            </a:r>
            <a:r>
              <a:rPr lang="ko-KR" altLang="en-US" sz="1200" dirty="0"/>
              <a:t>가 불러지지 않아 정확한 표현이 안될 수 있습니다</a:t>
            </a:r>
            <a:r>
              <a:rPr lang="en-US" altLang="ko-KR" sz="1200" dirty="0"/>
              <a:t>.)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dirty="0">
                <a:solidFill>
                  <a:srgbClr val="0070C0"/>
                </a:solidFill>
              </a:rPr>
              <a:t>  (</a:t>
            </a:r>
            <a:r>
              <a:rPr lang="ko-KR" altLang="en-US" sz="1200" dirty="0">
                <a:solidFill>
                  <a:srgbClr val="0070C0"/>
                </a:solidFill>
              </a:rPr>
              <a:t>제출시 파일저장 </a:t>
            </a:r>
            <a:r>
              <a:rPr lang="en-US" altLang="ko-KR" sz="1200" dirty="0">
                <a:solidFill>
                  <a:srgbClr val="0070C0"/>
                </a:solidFill>
              </a:rPr>
              <a:t>Ex : </a:t>
            </a:r>
            <a:r>
              <a:rPr lang="ko-KR" altLang="en-US" sz="1200" dirty="0">
                <a:solidFill>
                  <a:srgbClr val="0070C0"/>
                </a:solidFill>
              </a:rPr>
              <a:t>지원부문</a:t>
            </a:r>
            <a:r>
              <a:rPr lang="en-US" altLang="ko-KR" sz="1200" dirty="0">
                <a:solidFill>
                  <a:srgbClr val="0070C0"/>
                </a:solidFill>
              </a:rPr>
              <a:t>_ </a:t>
            </a:r>
            <a:r>
              <a:rPr lang="ko-KR" altLang="en-US" sz="1200" dirty="0">
                <a:solidFill>
                  <a:srgbClr val="0070C0"/>
                </a:solidFill>
              </a:rPr>
              <a:t>이름 학년 </a:t>
            </a:r>
            <a:r>
              <a:rPr lang="en-US" altLang="ko-KR" sz="1200" dirty="0">
                <a:solidFill>
                  <a:srgbClr val="0070C0"/>
                </a:solidFill>
              </a:rPr>
              <a:t>_ </a:t>
            </a:r>
            <a:r>
              <a:rPr lang="ko-KR" altLang="en-US" sz="1200" dirty="0">
                <a:solidFill>
                  <a:srgbClr val="0070C0"/>
                </a:solidFill>
              </a:rPr>
              <a:t>연락처</a:t>
            </a:r>
            <a:r>
              <a:rPr lang="en-US" altLang="ko-KR" sz="1200" dirty="0">
                <a:solidFill>
                  <a:srgbClr val="0070C0"/>
                </a:solidFill>
              </a:rPr>
              <a:t>.pdf  </a:t>
            </a:r>
            <a:r>
              <a:rPr lang="en-US" altLang="ko-KR" sz="1200" dirty="0">
                <a:solidFill>
                  <a:srgbClr val="0070C0"/>
                </a:solidFill>
                <a:sym typeface="Wingdings" pitchFamily="2" charset="2"/>
              </a:rPr>
              <a:t> </a:t>
            </a:r>
            <a:r>
              <a:rPr lang="ko-KR" altLang="en-US" sz="1200" b="1" dirty="0">
                <a:solidFill>
                  <a:srgbClr val="0070C0"/>
                </a:solidFill>
                <a:sym typeface="Wingdings" pitchFamily="2" charset="2"/>
              </a:rPr>
              <a:t>로봇 </a:t>
            </a:r>
            <a:r>
              <a:rPr lang="en-US" altLang="ko-KR" sz="1200" b="1" dirty="0">
                <a:solidFill>
                  <a:srgbClr val="0070C0"/>
                </a:solidFill>
                <a:sym typeface="Wingdings" pitchFamily="2" charset="2"/>
              </a:rPr>
              <a:t>_</a:t>
            </a:r>
            <a:r>
              <a:rPr lang="ko-KR" altLang="en-US" sz="1200" b="1" dirty="0">
                <a:solidFill>
                  <a:srgbClr val="0070C0"/>
                </a:solidFill>
              </a:rPr>
              <a:t>홍길동 초</a:t>
            </a:r>
            <a:r>
              <a:rPr lang="en-US" altLang="ko-KR" sz="1200" b="1" dirty="0">
                <a:solidFill>
                  <a:srgbClr val="0070C0"/>
                </a:solidFill>
              </a:rPr>
              <a:t>5_01060103232.pdf)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>
                <a:solidFill>
                  <a:srgbClr val="FF0000"/>
                </a:solidFill>
              </a:rPr>
              <a:t>&lt;</a:t>
            </a:r>
            <a:r>
              <a:rPr lang="ko-KR" altLang="en-US" sz="1200" b="1" dirty="0">
                <a:solidFill>
                  <a:srgbClr val="FF0000"/>
                </a:solidFill>
              </a:rPr>
              <a:t>중요</a:t>
            </a:r>
            <a:r>
              <a:rPr lang="en-US" altLang="ko-KR" sz="1200" b="1" dirty="0">
                <a:solidFill>
                  <a:srgbClr val="FF0000"/>
                </a:solidFill>
              </a:rPr>
              <a:t>1&gt; </a:t>
            </a:r>
            <a:r>
              <a:rPr lang="ko-KR" altLang="en-US" sz="1200" b="1" dirty="0">
                <a:solidFill>
                  <a:srgbClr val="FF0000"/>
                </a:solidFill>
              </a:rPr>
              <a:t>간혹 </a:t>
            </a:r>
            <a:r>
              <a:rPr lang="en-US" altLang="ko-KR" sz="1200" b="1" dirty="0" err="1">
                <a:solidFill>
                  <a:srgbClr val="FF0000"/>
                </a:solidFill>
              </a:rPr>
              <a:t>ppt</a:t>
            </a:r>
            <a:r>
              <a:rPr lang="ko-KR" altLang="en-US" sz="1200" b="1" dirty="0">
                <a:solidFill>
                  <a:srgbClr val="FF0000"/>
                </a:solidFill>
              </a:rPr>
              <a:t>로 보내주실 경우 글꼴이 없어서 깨지거나 문서에서 보이지 않게 되면 감점의 요인이 될 수 있습니다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>
                <a:solidFill>
                  <a:srgbClr val="FF0000"/>
                </a:solidFill>
              </a:rPr>
              <a:t>&lt;</a:t>
            </a:r>
            <a:r>
              <a:rPr lang="ko-KR" altLang="en-US" sz="1200" b="1" dirty="0">
                <a:solidFill>
                  <a:srgbClr val="FF0000"/>
                </a:solidFill>
              </a:rPr>
              <a:t>중요</a:t>
            </a:r>
            <a:r>
              <a:rPr lang="en-US" altLang="ko-KR" sz="1200" b="1" dirty="0">
                <a:solidFill>
                  <a:srgbClr val="FF0000"/>
                </a:solidFill>
              </a:rPr>
              <a:t>2&gt; </a:t>
            </a:r>
            <a:r>
              <a:rPr lang="ko-KR" altLang="en-US" sz="1200" b="1" dirty="0">
                <a:solidFill>
                  <a:srgbClr val="FF0000"/>
                </a:solidFill>
              </a:rPr>
              <a:t>파일명 저장을 상기 샘플로 제출하지 않으면 누락 될 수 있습니다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>
                <a:solidFill>
                  <a:srgbClr val="FF0000"/>
                </a:solidFill>
              </a:rPr>
              <a:t>&lt;</a:t>
            </a:r>
            <a:r>
              <a:rPr lang="ko-KR" altLang="en-US" sz="1200" b="1" dirty="0">
                <a:solidFill>
                  <a:srgbClr val="FF0000"/>
                </a:solidFill>
              </a:rPr>
              <a:t>중요</a:t>
            </a:r>
            <a:r>
              <a:rPr lang="en-US" altLang="ko-KR" sz="1200" b="1" dirty="0">
                <a:solidFill>
                  <a:srgbClr val="FF0000"/>
                </a:solidFill>
              </a:rPr>
              <a:t>3&gt; </a:t>
            </a:r>
            <a:r>
              <a:rPr lang="ko-KR" altLang="en-US" sz="1200" b="1" dirty="0">
                <a:solidFill>
                  <a:srgbClr val="FF0000"/>
                </a:solidFill>
              </a:rPr>
              <a:t>제출된 파일 안에 이름과 학년 등을 누락시켜 제출하면 탈락될 수 있습니다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>
                <a:solidFill>
                  <a:srgbClr val="FF0000"/>
                </a:solidFill>
              </a:rPr>
              <a:t>&lt;</a:t>
            </a:r>
            <a:r>
              <a:rPr lang="ko-KR" altLang="en-US" sz="1200" b="1" dirty="0">
                <a:solidFill>
                  <a:srgbClr val="FF0000"/>
                </a:solidFill>
              </a:rPr>
              <a:t>중요</a:t>
            </a:r>
            <a:r>
              <a:rPr lang="en-US" altLang="ko-KR" sz="1200" b="1" dirty="0">
                <a:solidFill>
                  <a:srgbClr val="FF0000"/>
                </a:solidFill>
              </a:rPr>
              <a:t>4&gt; </a:t>
            </a:r>
            <a:r>
              <a:rPr lang="ko-KR" altLang="en-US" sz="1200" b="1" dirty="0">
                <a:solidFill>
                  <a:srgbClr val="FF0000"/>
                </a:solidFill>
              </a:rPr>
              <a:t>파일은 </a:t>
            </a:r>
            <a:r>
              <a:rPr lang="en-US" altLang="ko-KR" sz="1200" b="1" dirty="0">
                <a:solidFill>
                  <a:srgbClr val="FF0000"/>
                </a:solidFill>
              </a:rPr>
              <a:t>10MB </a:t>
            </a:r>
            <a:r>
              <a:rPr lang="ko-KR" altLang="en-US" sz="1200" b="1" dirty="0">
                <a:solidFill>
                  <a:srgbClr val="FF0000"/>
                </a:solidFill>
              </a:rPr>
              <a:t>이하의 용량으로 제출해주세요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</a:pPr>
            <a:endParaRPr lang="en-US" altLang="ko-KR" sz="1200" dirty="0"/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/>
              <a:t>(3) </a:t>
            </a:r>
            <a:r>
              <a:rPr lang="ko-KR" altLang="en-US" sz="1200" b="1" dirty="0"/>
              <a:t>제출된 파일은 반환되지 않습니다</a:t>
            </a:r>
            <a:r>
              <a:rPr lang="en-US" altLang="ko-KR" sz="1200" b="1" dirty="0"/>
              <a:t>. </a:t>
            </a:r>
            <a:r>
              <a:rPr lang="en-US" altLang="ko-KR" sz="1200" dirty="0"/>
              <a:t>(</a:t>
            </a:r>
            <a:r>
              <a:rPr lang="ko-KR" altLang="en-US" sz="1200" dirty="0"/>
              <a:t>단 </a:t>
            </a:r>
            <a:r>
              <a:rPr lang="en-US" altLang="ko-KR" sz="1200" dirty="0"/>
              <a:t>1</a:t>
            </a:r>
            <a:r>
              <a:rPr lang="ko-KR" altLang="en-US" sz="1200" dirty="0"/>
              <a:t>회 신청접수만 가능하므로 신중하게 작성 후 제출 바랍니다</a:t>
            </a:r>
            <a:r>
              <a:rPr lang="en-US" altLang="ko-KR" sz="1200" dirty="0"/>
              <a:t>.)</a:t>
            </a:r>
          </a:p>
          <a:p>
            <a:pPr marL="342900" indent="-342900">
              <a:lnSpc>
                <a:spcPct val="150000"/>
              </a:lnSpc>
            </a:pPr>
            <a:endParaRPr lang="en-US" altLang="ko-KR" sz="1200" b="1" dirty="0"/>
          </a:p>
          <a:p>
            <a:pPr marL="342900" indent="-342900">
              <a:lnSpc>
                <a:spcPct val="150000"/>
              </a:lnSpc>
            </a:pPr>
            <a:r>
              <a:rPr lang="en-US" altLang="ko-KR" sz="1200" b="1" dirty="0"/>
              <a:t>(4) PT</a:t>
            </a:r>
            <a:r>
              <a:rPr lang="ko-KR" altLang="en-US" sz="1200" b="1" dirty="0"/>
              <a:t>심사</a:t>
            </a:r>
            <a:r>
              <a:rPr lang="en-US" altLang="ko-KR" sz="1200" b="1" dirty="0"/>
              <a:t>(2</a:t>
            </a:r>
            <a:r>
              <a:rPr lang="ko-KR" altLang="en-US" sz="1200" b="1" dirty="0"/>
              <a:t>차</a:t>
            </a:r>
            <a:r>
              <a:rPr lang="en-US" altLang="ko-KR" sz="1200" b="1" dirty="0"/>
              <a:t>)</a:t>
            </a:r>
            <a:r>
              <a:rPr lang="ko-KR" altLang="en-US" sz="1200" b="1" dirty="0"/>
              <a:t>에서는 좀 더 구체적인 내용으로 준비하여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시제품 형태를 만들어 </a:t>
            </a:r>
            <a:r>
              <a:rPr lang="en-US" altLang="ko-KR" sz="1200" b="1" dirty="0"/>
              <a:t>PT</a:t>
            </a:r>
            <a:r>
              <a:rPr lang="ko-KR" altLang="en-US" sz="1200" b="1" dirty="0" err="1"/>
              <a:t>발표일에</a:t>
            </a:r>
            <a:r>
              <a:rPr lang="ko-KR" altLang="en-US" sz="1200" b="1" dirty="0"/>
              <a:t> 제출하면 됩니다</a:t>
            </a:r>
            <a:r>
              <a:rPr lang="en-US" altLang="ko-KR" sz="1200" b="1" dirty="0"/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100" dirty="0"/>
              <a:t> </a:t>
            </a:r>
            <a:r>
              <a:rPr lang="en-US" altLang="ko-KR" sz="1200" dirty="0">
                <a:solidFill>
                  <a:srgbClr val="FF0000"/>
                </a:solidFill>
              </a:rPr>
              <a:t>(</a:t>
            </a:r>
            <a:r>
              <a:rPr lang="ko-KR" altLang="en-US" sz="1200" dirty="0">
                <a:solidFill>
                  <a:srgbClr val="FF0000"/>
                </a:solidFill>
              </a:rPr>
              <a:t>시제품은 디자인</a:t>
            </a:r>
            <a:r>
              <a:rPr lang="en-US" altLang="ko-KR" sz="1200" dirty="0">
                <a:solidFill>
                  <a:srgbClr val="FF0000"/>
                </a:solidFill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</a:rPr>
              <a:t>그림</a:t>
            </a:r>
            <a:r>
              <a:rPr lang="en-US" altLang="ko-KR" sz="1200" dirty="0">
                <a:solidFill>
                  <a:srgbClr val="FF0000"/>
                </a:solidFill>
              </a:rPr>
              <a:t>, </a:t>
            </a:r>
            <a:r>
              <a:rPr lang="ko-KR" altLang="en-US" sz="1200" dirty="0" err="1">
                <a:solidFill>
                  <a:srgbClr val="FF0000"/>
                </a:solidFill>
              </a:rPr>
              <a:t>프로토타입</a:t>
            </a:r>
            <a:r>
              <a:rPr lang="en-US" altLang="ko-KR" sz="1200" dirty="0">
                <a:solidFill>
                  <a:srgbClr val="FF0000"/>
                </a:solidFill>
              </a:rPr>
              <a:t>, 3D</a:t>
            </a:r>
            <a:r>
              <a:rPr lang="ko-KR" altLang="en-US" sz="1200" dirty="0">
                <a:solidFill>
                  <a:srgbClr val="FF0000"/>
                </a:solidFill>
              </a:rPr>
              <a:t>프린터</a:t>
            </a:r>
            <a:r>
              <a:rPr lang="en-US" altLang="ko-KR" sz="1200" dirty="0">
                <a:solidFill>
                  <a:srgbClr val="FF0000"/>
                </a:solidFill>
              </a:rPr>
              <a:t>, </a:t>
            </a:r>
            <a:r>
              <a:rPr lang="ko-KR" altLang="en-US" sz="1200" dirty="0" err="1">
                <a:solidFill>
                  <a:srgbClr val="FF0000"/>
                </a:solidFill>
              </a:rPr>
              <a:t>종이접기</a:t>
            </a:r>
            <a:r>
              <a:rPr lang="en-US" altLang="ko-KR" sz="1200" dirty="0">
                <a:solidFill>
                  <a:srgbClr val="FF0000"/>
                </a:solidFill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</a:rPr>
              <a:t>동영상 등 다양한 형식으로 형태를 보여주시면 됩니다</a:t>
            </a:r>
            <a:r>
              <a:rPr lang="en-US" altLang="ko-KR" sz="1200" dirty="0">
                <a:solidFill>
                  <a:srgbClr val="FF0000"/>
                </a:solidFill>
              </a:rPr>
              <a:t>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12027" y="662150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6D2C5AB-1234-409E-BD30-56D10D641654}"/>
              </a:ext>
            </a:extLst>
          </p:cNvPr>
          <p:cNvSpPr txBox="1"/>
          <p:nvPr/>
        </p:nvSpPr>
        <p:spPr>
          <a:xfrm>
            <a:off x="251520" y="200485"/>
            <a:ext cx="8647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지원 부문 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:  </a:t>
            </a:r>
            <a:r>
              <a:rPr lang="ko-KR" altLang="en-US" sz="1400" b="1" dirty="0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로봇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       </a:t>
            </a:r>
            <a:r>
              <a:rPr lang="ko-KR" altLang="en-US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이름 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: </a:t>
            </a:r>
            <a:r>
              <a:rPr lang="ko-KR" altLang="en-US" sz="1400" b="1" dirty="0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홍길동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       </a:t>
            </a:r>
            <a:r>
              <a:rPr lang="ko-KR" altLang="en-US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학교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/</a:t>
            </a:r>
            <a:r>
              <a:rPr lang="ko-KR" altLang="en-US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학년 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:   </a:t>
            </a:r>
            <a:r>
              <a:rPr lang="ko-KR" altLang="en-US" sz="1400" b="1" dirty="0" err="1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서울중</a:t>
            </a:r>
            <a:r>
              <a:rPr lang="ko-KR" altLang="en-US" sz="1400" b="1" dirty="0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 </a:t>
            </a:r>
            <a:r>
              <a:rPr lang="en-US" altLang="ko-KR" sz="1400" b="1" dirty="0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1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    </a:t>
            </a:r>
            <a:r>
              <a:rPr lang="ko-KR" altLang="en-US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연락처 </a:t>
            </a:r>
            <a:r>
              <a:rPr lang="en-US" altLang="ko-KR" sz="1400" b="1" dirty="0">
                <a:solidFill>
                  <a:srgbClr val="0070C0"/>
                </a:solidFill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: </a:t>
            </a:r>
            <a:r>
              <a:rPr lang="en-US" altLang="ko-KR" sz="1400" b="1" dirty="0">
                <a:latin typeface="에스코어 드림 7 ExtraBold" panose="020B0803030302020204" pitchFamily="34" charset="-127"/>
                <a:ea typeface="에스코어 드림 7 ExtraBold" panose="020B0803030302020204" pitchFamily="34" charset="-127"/>
              </a:rPr>
              <a:t>010-9999-0114 </a:t>
            </a:r>
            <a:endParaRPr lang="ko-KR" altLang="en-US" sz="1400" b="1" dirty="0">
              <a:latin typeface="에스코어 드림 7 ExtraBold" panose="020B0803030302020204" pitchFamily="34" charset="-127"/>
              <a:ea typeface="에스코어 드림 7 ExtraBold" panose="020B0803030302020204" pitchFamily="34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79512" y="620688"/>
            <a:ext cx="896448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지원 부문 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ko-KR" altLang="en-US" sz="1100" b="1" dirty="0">
                <a:solidFill>
                  <a:schemeClr val="bg1">
                    <a:lumMod val="65000"/>
                  </a:schemeClr>
                </a:solidFill>
              </a:rPr>
              <a:t>로봇</a:t>
            </a:r>
            <a:r>
              <a:rPr lang="en-US" altLang="ko-KR" sz="1100" b="1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ko-KR" altLang="en-US" sz="1100" b="1" dirty="0">
                <a:solidFill>
                  <a:schemeClr val="bg1">
                    <a:lumMod val="65000"/>
                  </a:schemeClr>
                </a:solidFill>
              </a:rPr>
              <a:t>자동차</a:t>
            </a:r>
            <a:r>
              <a:rPr lang="en-US" altLang="ko-KR" sz="1100" b="1" dirty="0">
                <a:solidFill>
                  <a:schemeClr val="bg1">
                    <a:lumMod val="65000"/>
                  </a:schemeClr>
                </a:solidFill>
              </a:rPr>
              <a:t>)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 / </a:t>
            </a:r>
            <a:r>
              <a:rPr lang="ko-KR" altLang="en-US" sz="1100" b="1" dirty="0">
                <a:solidFill>
                  <a:schemeClr val="bg1">
                    <a:lumMod val="65000"/>
                  </a:schemeClr>
                </a:solidFill>
              </a:rPr>
              <a:t>바이오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 / 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인공지능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en-US" altLang="ko-KR" sz="1100" b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/ </a:t>
            </a:r>
            <a:r>
              <a:rPr lang="ko-KR" altLang="en-US" sz="1100" dirty="0" err="1">
                <a:solidFill>
                  <a:schemeClr val="bg1">
                    <a:lumMod val="65000"/>
                  </a:schemeClr>
                </a:solidFill>
              </a:rPr>
              <a:t>사물인터넷</a:t>
            </a:r>
            <a:r>
              <a:rPr lang="en-US" altLang="ko-KR" sz="1100" dirty="0" err="1">
                <a:solidFill>
                  <a:schemeClr val="bg1">
                    <a:lumMod val="65000"/>
                  </a:schemeClr>
                </a:solidFill>
              </a:rPr>
              <a:t>IoT</a:t>
            </a:r>
            <a:endParaRPr lang="en-US" altLang="ko-KR" sz="1100" b="1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  총 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개 지원부분 중 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1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개 선택 후 상단에 이름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학교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학년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연락처 작성 바랍니다</a:t>
            </a:r>
            <a:r>
              <a:rPr lang="en-US" altLang="ko-KR" sz="1000" dirty="0">
                <a:solidFill>
                  <a:schemeClr val="bg1">
                    <a:lumMod val="65000"/>
                  </a:schemeClr>
                </a:solidFill>
              </a:rPr>
              <a:t>. (</a:t>
            </a:r>
            <a:r>
              <a:rPr lang="ko-KR" altLang="en-US" sz="1000" dirty="0">
                <a:solidFill>
                  <a:schemeClr val="bg1">
                    <a:lumMod val="65000"/>
                  </a:schemeClr>
                </a:solidFill>
              </a:rPr>
              <a:t>학생의 연락처가 없을 경우 부모님 연락처 기재 해도 됩니다</a:t>
            </a:r>
            <a:r>
              <a:rPr lang="en-US" altLang="ko-KR" sz="10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ko-KR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36512" y="1262787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4A77F701-77D2-448B-9D5C-150F8FB1A1AC}"/>
              </a:ext>
            </a:extLst>
          </p:cNvPr>
          <p:cNvSpPr/>
          <p:nvPr/>
        </p:nvSpPr>
        <p:spPr>
          <a:xfrm>
            <a:off x="772161" y="1268760"/>
            <a:ext cx="7550707" cy="4060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아이디어에 대한 문제 제기 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(1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매 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~2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매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)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 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755576" y="1628800"/>
            <a:ext cx="7920880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어떠한 현상을 보고 문제 제기 하게 되었는지 작성하면 됩니다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ko-KR" alt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직선 연결선 1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12027" y="662150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>
            <a:extLst>
              <a:ext uri="{FF2B5EF4-FFF2-40B4-BE49-F238E27FC236}">
                <a16:creationId xmlns:a16="http://schemas.microsoft.com/office/drawing/2014/main" id="{4A77F701-77D2-448B-9D5C-150F8FB1A1AC}"/>
              </a:ext>
            </a:extLst>
          </p:cNvPr>
          <p:cNvSpPr/>
          <p:nvPr/>
        </p:nvSpPr>
        <p:spPr>
          <a:xfrm>
            <a:off x="796646" y="668123"/>
            <a:ext cx="7550707" cy="4060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창의적인 아이디어 자유롭게 작성하세요 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(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 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1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매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~3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매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)</a:t>
            </a:r>
            <a:endParaRPr lang="ko-KR" altLang="en-US" dirty="0">
              <a:latin typeface="에스코어 드림 6 Bold" panose="020B0703030302020204" pitchFamily="34" charset="-127"/>
              <a:ea typeface="에스코어 드림 6 Bold" panose="020B0703030302020204" pitchFamily="34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79512" y="235133"/>
            <a:ext cx="8964488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참가자가 생각하는 아이디어 발명에 대해 기술 또는 그림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디자인으로 작성 하면 됩니다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ko-KR" alt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12027" y="662150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77F701-77D2-448B-9D5C-150F8FB1A1AC}"/>
              </a:ext>
            </a:extLst>
          </p:cNvPr>
          <p:cNvSpPr/>
          <p:nvPr/>
        </p:nvSpPr>
        <p:spPr>
          <a:xfrm>
            <a:off x="796646" y="668123"/>
            <a:ext cx="7550707" cy="4060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제품이 개발되면 사회에 어떠한 영향을 줄 수 있을 거라 보는지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?</a:t>
            </a:r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79512" y="235133"/>
            <a:ext cx="8964488" cy="34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생각한 아이디어가 발명품으로 개발될 경우 사람들에게 어떠한 영향력을 줄 수 있는지</a:t>
            </a:r>
            <a:r>
              <a:rPr lang="en-US" altLang="ko-KR" sz="1100" dirty="0">
                <a:solidFill>
                  <a:schemeClr val="bg1">
                    <a:lumMod val="65000"/>
                  </a:schemeClr>
                </a:solidFill>
              </a:rPr>
              <a:t>? </a:t>
            </a:r>
            <a:endParaRPr lang="ko-KR" alt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17F38A57-6057-4517-94BD-B3ACCFC15567}"/>
              </a:ext>
            </a:extLst>
          </p:cNvPr>
          <p:cNvCxnSpPr/>
          <p:nvPr/>
        </p:nvCxnSpPr>
        <p:spPr>
          <a:xfrm>
            <a:off x="-12027" y="662150"/>
            <a:ext cx="9153000" cy="0"/>
          </a:xfrm>
          <a:prstGeom prst="line">
            <a:avLst/>
          </a:prstGeom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>
            <a:extLst>
              <a:ext uri="{FF2B5EF4-FFF2-40B4-BE49-F238E27FC236}">
                <a16:creationId xmlns:a16="http://schemas.microsoft.com/office/drawing/2014/main" id="{4A77F701-77D2-448B-9D5C-150F8FB1A1AC}"/>
              </a:ext>
            </a:extLst>
          </p:cNvPr>
          <p:cNvSpPr/>
          <p:nvPr/>
        </p:nvSpPr>
        <p:spPr>
          <a:xfrm>
            <a:off x="796646" y="668123"/>
            <a:ext cx="7550707" cy="4060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제품이 개발되면 경제적으로 얼마나 이익을 가져다 줄 거라 보나요</a:t>
            </a:r>
            <a:r>
              <a:rPr lang="en-US" altLang="ko-KR" dirty="0">
                <a:latin typeface="에스코어 드림 6 Bold" panose="020B0703030302020204" pitchFamily="34" charset="-127"/>
                <a:ea typeface="에스코어 드림 6 Bold" panose="020B0703030302020204" pitchFamily="34" charset="-127"/>
              </a:rPr>
              <a:t>?</a:t>
            </a:r>
            <a:endParaRPr lang="ko-KR" altLang="en-US" dirty="0">
              <a:latin typeface="에스코어 드림 6 Bold" panose="020B0703030302020204" pitchFamily="34" charset="-127"/>
              <a:ea typeface="에스코어 드림 6 Bold" panose="020B0703030302020204" pitchFamily="34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79512" y="235133"/>
            <a:ext cx="8964488" cy="313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solidFill>
                  <a:schemeClr val="bg1">
                    <a:lumMod val="65000"/>
                  </a:schemeClr>
                </a:solidFill>
              </a:rPr>
              <a:t>참가자의 입장에서 아이디어를 냈고 발명품이 되었을 때 경제성은 어떻게 되는지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11490</TotalTime>
  <Words>429</Words>
  <Application>Microsoft Macintosh PowerPoint</Application>
  <PresentationFormat>화면 슬라이드 쇼(4:3)</PresentationFormat>
  <Paragraphs>31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에스코어 드림 6 Bold</vt:lpstr>
      <vt:lpstr>에스코어 드림 7 ExtraBold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jung moo yong</dc:creator>
  <cp:lastModifiedBy>오 성훈</cp:lastModifiedBy>
  <cp:revision>21</cp:revision>
  <dcterms:created xsi:type="dcterms:W3CDTF">2021-11-12T02:37:46Z</dcterms:created>
  <dcterms:modified xsi:type="dcterms:W3CDTF">2022-12-05T08:10:37Z</dcterms:modified>
</cp:coreProperties>
</file>