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2192000" cy="6858000"/>
  <p:notesSz cx="6858000" cy="9144000"/>
  <p:embeddedFontLst>
    <p:embeddedFont>
      <p:font typeface="맑은 고딕" panose="020B0503020000020004" pitchFamily="50" charset="-127"/>
      <p:regular r:id="rId3"/>
      <p:bold r:id="rId4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44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204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60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626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52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894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888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606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536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38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7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163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9EE9-65DA-4F68-A46D-BD9238A88C2E}" type="datetimeFigureOut">
              <a:rPr lang="ko-KR" altLang="en-US" smtClean="0"/>
              <a:t>2023-01-04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9F1A6-B1E7-4B62-9647-614F171413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19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699183"/>
              </p:ext>
            </p:extLst>
          </p:nvPr>
        </p:nvGraphicFramePr>
        <p:xfrm>
          <a:off x="350253" y="815917"/>
          <a:ext cx="11491494" cy="5544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532">
                  <a:extLst>
                    <a:ext uri="{9D8B030D-6E8A-4147-A177-3AD203B41FA5}">
                      <a16:colId xmlns:a16="http://schemas.microsoft.com/office/drawing/2014/main" val="1698996137"/>
                    </a:ext>
                  </a:extLst>
                </a:gridCol>
                <a:gridCol w="3141961">
                  <a:extLst>
                    <a:ext uri="{9D8B030D-6E8A-4147-A177-3AD203B41FA5}">
                      <a16:colId xmlns:a16="http://schemas.microsoft.com/office/drawing/2014/main" val="3441319533"/>
                    </a:ext>
                  </a:extLst>
                </a:gridCol>
                <a:gridCol w="7421001">
                  <a:extLst>
                    <a:ext uri="{9D8B030D-6E8A-4147-A177-3AD203B41FA5}">
                      <a16:colId xmlns:a16="http://schemas.microsoft.com/office/drawing/2014/main" val="552943703"/>
                    </a:ext>
                  </a:extLst>
                </a:gridCol>
              </a:tblGrid>
              <a:tr h="4835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구분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질 문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답 변</a:t>
                      </a:r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531988"/>
                  </a:ext>
                </a:extLst>
              </a:tr>
              <a:tr h="483527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 </a:t>
                      </a:r>
                      <a:endParaRPr lang="en-US" altLang="ko-KR" sz="1200" kern="1200" dirty="0" smtClean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인적</a:t>
                      </a:r>
                      <a:endParaRPr lang="en-US" altLang="ko-KR" sz="1200" kern="1200" dirty="0" smtClean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사항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019440"/>
                  </a:ext>
                </a:extLst>
              </a:tr>
              <a:tr h="483527">
                <a:tc vMerge="1">
                  <a:txBody>
                    <a:bodyPr/>
                    <a:lstStyle/>
                    <a:p>
                      <a:pPr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생년월일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84732"/>
                  </a:ext>
                </a:extLst>
              </a:tr>
              <a:tr h="483527">
                <a:tc vMerge="1">
                  <a:txBody>
                    <a:bodyPr/>
                    <a:lstStyle/>
                    <a:p>
                      <a:pPr latinLnBrk="1"/>
                      <a:endParaRPr lang="ko-KR" altLang="en-US" sz="2000" kern="120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학교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kern="1200" dirty="0" err="1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재학여부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23498"/>
                  </a:ext>
                </a:extLst>
              </a:tr>
              <a:tr h="483527">
                <a:tc vMerge="1">
                  <a:txBody>
                    <a:bodyPr/>
                    <a:lstStyle/>
                    <a:p>
                      <a:pPr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052461"/>
                  </a:ext>
                </a:extLst>
              </a:tr>
              <a:tr h="483527">
                <a:tc vMerge="1">
                  <a:txBody>
                    <a:bodyPr/>
                    <a:lstStyle/>
                    <a:p>
                      <a:pPr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036964"/>
                  </a:ext>
                </a:extLst>
              </a:tr>
              <a:tr h="483527">
                <a:tc vMerge="1">
                  <a:txBody>
                    <a:bodyPr/>
                    <a:lstStyle/>
                    <a:p>
                      <a:pPr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휴대폰번호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259374"/>
                  </a:ext>
                </a:extLst>
              </a:tr>
              <a:tr h="483527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</a:t>
                      </a:r>
                      <a:endParaRPr lang="en-US" altLang="ko-KR" sz="1200" kern="1200" dirty="0" smtClean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동기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 동기를 알려주세요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701797"/>
                  </a:ext>
                </a:extLst>
              </a:tr>
              <a:tr h="59613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운영중인 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SNS </a:t>
                      </a:r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계정 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</a:t>
                      </a:r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을 모두 알려주세요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algn="ctr" latinLnBrk="1"/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kern="1200" dirty="0" err="1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공개계정만</a:t>
                      </a:r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참여 가능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03564"/>
                  </a:ext>
                </a:extLst>
              </a:tr>
              <a:tr h="59613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대외활동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서포터즈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공모전 등</a:t>
                      </a:r>
                      <a:endParaRPr lang="en-US" altLang="ko-KR" sz="1200" kern="1200" dirty="0" smtClean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관련 경험을 간단히 알려주세요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789429"/>
                  </a:ext>
                </a:extLst>
              </a:tr>
              <a:tr h="48352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2000" kern="1200" dirty="0">
                        <a:solidFill>
                          <a:schemeClr val="tx1"/>
                        </a:solidFill>
                        <a:latin typeface="나눔스퀘어_ac" panose="020B0600000101010101" pitchFamily="50" charset="-127"/>
                        <a:ea typeface="나눔스퀘어_ac" panose="020B0600000101010101" pitchFamily="50" charset="-127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순간서비스의 회원 </a:t>
                      </a:r>
                      <a:r>
                        <a:rPr lang="ko-KR" altLang="en-US" sz="1200" kern="1200" dirty="0" err="1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가입하셨나요</a:t>
                      </a:r>
                      <a:r>
                        <a:rPr lang="en-US" altLang="ko-KR" sz="1200" kern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</a:t>
                      </a:r>
                      <a:endParaRPr lang="ko-KR" altLang="en-US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655219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36048" y="147888"/>
            <a:ext cx="11073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 smtClean="0">
                <a:latin typeface="+mn-ea"/>
              </a:rPr>
              <a:t>[</a:t>
            </a:r>
            <a:r>
              <a:rPr lang="ko-KR" altLang="en-US" sz="2000" dirty="0" smtClean="0">
                <a:latin typeface="+mn-ea"/>
              </a:rPr>
              <a:t>순간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SoonGan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SNS </a:t>
            </a:r>
            <a:r>
              <a:rPr lang="ko-KR" altLang="en-US" sz="2000" dirty="0" smtClean="0">
                <a:latin typeface="+mn-ea"/>
              </a:rPr>
              <a:t>서포터즈 지원서</a:t>
            </a:r>
            <a:r>
              <a:rPr lang="en-US" altLang="ko-KR" sz="2000" dirty="0" smtClean="0">
                <a:latin typeface="+mn-ea"/>
              </a:rPr>
              <a:t>]</a:t>
            </a:r>
            <a:endParaRPr lang="en-US" altLang="ko-KR" sz="2000" dirty="0"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0133" y="336151"/>
            <a:ext cx="62564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※ </a:t>
            </a:r>
            <a:r>
              <a:rPr lang="ko-KR" altLang="en-US" sz="1000" dirty="0" smtClean="0"/>
              <a:t>본 양식에 직접 입력하시거나 메일 본문에 아래의 질문에 대한 답변을 빠짐없이 입력하여 보내주세요</a:t>
            </a:r>
            <a:r>
              <a:rPr lang="en-US" altLang="ko-KR" sz="1000" dirty="0" smtClean="0"/>
              <a:t>.</a:t>
            </a:r>
            <a:r>
              <a:rPr lang="ko-KR" altLang="en-US" sz="1000" dirty="0" smtClean="0"/>
              <a:t> 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48919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74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최설희</dc:creator>
  <cp:lastModifiedBy>최설희</cp:lastModifiedBy>
  <cp:revision>5</cp:revision>
  <dcterms:created xsi:type="dcterms:W3CDTF">2023-01-02T05:51:04Z</dcterms:created>
  <dcterms:modified xsi:type="dcterms:W3CDTF">2023-01-04T06:39:45Z</dcterms:modified>
</cp:coreProperties>
</file>