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7556163" cy="9875838"/>
  <p:notesSz cx="9998075" cy="686593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3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32874" cy="343949"/>
          </a:xfrm>
          <a:prstGeom prst="rect">
            <a:avLst/>
          </a:prstGeom>
        </p:spPr>
        <p:txBody>
          <a:bodyPr vert="horz" lIns="56208" tIns="28104" rIns="56208" bIns="28104" rtlCol="0"/>
          <a:lstStyle>
            <a:lvl1pPr algn="l">
              <a:defRPr sz="7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63594" y="0"/>
            <a:ext cx="4332874" cy="343949"/>
          </a:xfrm>
          <a:prstGeom prst="rect">
            <a:avLst/>
          </a:prstGeom>
        </p:spPr>
        <p:txBody>
          <a:bodyPr vert="horz" lIns="56208" tIns="28104" rIns="56208" bIns="28104" rtlCol="0"/>
          <a:lstStyle>
            <a:lvl1pPr algn="r">
              <a:defRPr sz="700"/>
            </a:lvl1pPr>
          </a:lstStyle>
          <a:p>
            <a:fld id="{B3BE6FB8-CF65-4AF5-BBEA-5B5897CE24F7}" type="datetimeFigureOut">
              <a:rPr lang="ko-KR" altLang="en-US" smtClean="0"/>
              <a:t>2022-03-10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521990"/>
            <a:ext cx="4332874" cy="343949"/>
          </a:xfrm>
          <a:prstGeom prst="rect">
            <a:avLst/>
          </a:prstGeom>
        </p:spPr>
        <p:txBody>
          <a:bodyPr vert="horz" lIns="56208" tIns="28104" rIns="56208" bIns="28104" rtlCol="0" anchor="b"/>
          <a:lstStyle>
            <a:lvl1pPr algn="l">
              <a:defRPr sz="7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63594" y="6521990"/>
            <a:ext cx="4332874" cy="343949"/>
          </a:xfrm>
          <a:prstGeom prst="rect">
            <a:avLst/>
          </a:prstGeom>
        </p:spPr>
        <p:txBody>
          <a:bodyPr vert="horz" lIns="56208" tIns="28104" rIns="56208" bIns="28104" rtlCol="0" anchor="b"/>
          <a:lstStyle>
            <a:lvl1pPr algn="r">
              <a:defRPr sz="700"/>
            </a:lvl1pPr>
          </a:lstStyle>
          <a:p>
            <a:fld id="{38AA9E0F-5648-4971-8963-D79B3675F62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971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4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56208" tIns="28104" rIns="56208" bIns="28104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56208" tIns="28104" rIns="56208" bIns="28104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540" y="1599057"/>
            <a:ext cx="7086743" cy="16184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498" y="2539603"/>
            <a:ext cx="10432875" cy="256032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195" y="4270962"/>
            <a:ext cx="8035862" cy="161848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700" y="5419249"/>
            <a:ext cx="4695158" cy="1618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43" y="679942"/>
            <a:ext cx="12735449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43" y="1693355"/>
            <a:ext cx="16415337" cy="8311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38" y="838676"/>
            <a:ext cx="12182808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81" y="2210419"/>
            <a:ext cx="16415337" cy="74432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" y="472916"/>
            <a:ext cx="12182808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5" y="3013234"/>
            <a:ext cx="13156644" cy="38496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437" y="589645"/>
            <a:ext cx="9317165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437" y="1704785"/>
            <a:ext cx="15589520" cy="20025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724" y="1281875"/>
            <a:ext cx="15566803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294" y="2629614"/>
            <a:ext cx="15589520" cy="63459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82" y="1015127"/>
            <a:ext cx="15566803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44" y="2409587"/>
            <a:ext cx="16617934" cy="70683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82" y="977122"/>
            <a:ext cx="15566803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44" y="2067973"/>
            <a:ext cx="16617934" cy="755294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561" y="3410712"/>
            <a:ext cx="9034986" cy="182880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960" y="4589002"/>
            <a:ext cx="7218188" cy="14904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364" y="1281589"/>
            <a:ext cx="2107692" cy="145389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7046" y="946261"/>
            <a:ext cx="4052935" cy="188366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7046" y="1807083"/>
            <a:ext cx="6820424" cy="1463040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364" y="3289411"/>
            <a:ext cx="2107692" cy="1453896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7046" y="2954084"/>
            <a:ext cx="5926741" cy="188366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7046" y="3814905"/>
            <a:ext cx="6527959" cy="256032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9655" y="6402800"/>
            <a:ext cx="2107692" cy="1453896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7194" y="6067473"/>
            <a:ext cx="5926741" cy="1883664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97194" y="6928437"/>
            <a:ext cx="7317629" cy="25603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86" y="1424178"/>
            <a:ext cx="6226921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554" y="2768489"/>
            <a:ext cx="16005286" cy="63459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437" y="1715072"/>
            <a:ext cx="4954905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437" y="3121819"/>
            <a:ext cx="15589520" cy="52669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4" y="916972"/>
            <a:ext cx="9012126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81" y="2210419"/>
            <a:ext cx="16415337" cy="74432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86" y="925687"/>
            <a:ext cx="16415337" cy="85313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4" y="904256"/>
            <a:ext cx="12735449" cy="17373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86" y="2043684"/>
            <a:ext cx="16415337" cy="72511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</Words>
  <Application>Microsoft Office PowerPoint</Application>
  <PresentationFormat>사용자 지정</PresentationFormat>
  <Paragraphs>18</Paragraphs>
  <Slides>18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1" baseType="lpstr">
      <vt:lpstr>맑은 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mangoboard.net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제목을 입력하세요</dc:title>
  <dc:subject>Presentation</dc:subject>
  <dc:creator>mangoboard.net_15312158</dc:creator>
  <cp:lastModifiedBy>user</cp:lastModifiedBy>
  <cp:revision>2</cp:revision>
  <cp:lastPrinted>2022-03-10T07:29:02Z</cp:lastPrinted>
  <dcterms:created xsi:type="dcterms:W3CDTF">2022-03-10T07:26:56Z</dcterms:created>
  <dcterms:modified xsi:type="dcterms:W3CDTF">2022-03-10T07:35:20Z</dcterms:modified>
</cp:coreProperties>
</file>