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7"/>
  </p:notesMasterIdLst>
  <p:sldIdLst>
    <p:sldId id="257" r:id="rId2"/>
    <p:sldId id="256" r:id="rId3"/>
    <p:sldId id="260" r:id="rId4"/>
    <p:sldId id="258" r:id="rId5"/>
    <p:sldId id="259" r:id="rId6"/>
  </p:sldIdLst>
  <p:sldSz cx="6858000" cy="9906000" type="A4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5" userDrawn="1">
          <p15:clr>
            <a:srgbClr val="A4A3A4"/>
          </p15:clr>
        </p15:guide>
        <p15:guide id="2" pos="96">
          <p15:clr>
            <a:srgbClr val="A4A3A4"/>
          </p15:clr>
        </p15:guide>
        <p15:guide id="3" pos="4224">
          <p15:clr>
            <a:srgbClr val="A4A3A4"/>
          </p15:clr>
        </p15:guide>
        <p15:guide id="4" orient="horz" pos="6023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1" roundtripDataSignature="AMtx7mg0muO1Gs3tRCEr0r2e1XJsYpC8a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02054EE-32B4-4887-9F66-94F7C20EE752}">
  <a:tblStyle styleId="{302054EE-32B4-4887-9F66-94F7C20EE752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7E647C90-72F2-4399-89E7-012D97158038}" styleName="Table_1">
    <a:wholeTbl>
      <a:tcTxStyle b="off" i="off">
        <a:font>
          <a:latin typeface="맑은 고딕"/>
          <a:ea typeface="맑은 고딕"/>
          <a:cs typeface="맑은 고딕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 b="off" i="off"/>
      <a:tcStyle>
        <a:tcBdr/>
        <a:fill>
          <a:solidFill>
            <a:srgbClr val="CDD4EA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CDD4EA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맑은 고딕"/>
          <a:ea typeface="맑은 고딕"/>
          <a:cs typeface="맑은 고딕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맑은 고딕"/>
          <a:ea typeface="맑은 고딕"/>
          <a:cs typeface="맑은 고딕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맑은 고딕"/>
          <a:ea typeface="맑은 고딕"/>
          <a:cs typeface="맑은 고딕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맑은 고딕"/>
          <a:ea typeface="맑은 고딕"/>
          <a:cs typeface="맑은 고딕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2544" y="58"/>
      </p:cViewPr>
      <p:guideLst>
        <p:guide orient="horz" pos="3165"/>
        <p:guide pos="96"/>
        <p:guide pos="4224"/>
        <p:guide orient="horz" pos="6023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4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39963" y="1241425"/>
            <a:ext cx="231775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ko-KR"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  <p:extLst>
      <p:ext uri="{BB962C8B-B14F-4D97-AF65-F5344CB8AC3E}">
        <p14:creationId xmlns:p14="http://schemas.microsoft.com/office/powerpoint/2010/main" val="280191319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87075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868374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2" name="Google Shape;10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3352244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2" name="Google Shape;10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23350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0" name="Google Shape;11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363215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://naver.me/Fk5GtNPt" TargetMode="External"/><Relationship Id="rId2" Type="http://schemas.openxmlformats.org/officeDocument/2006/relationships/hyperlink" Target="NULL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NULL" TargetMode="Externa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빈 화면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>
            <a:spLocks noGrp="1"/>
          </p:cNvSpPr>
          <p:nvPr>
            <p:ph type="sldNum" idx="12"/>
          </p:nvPr>
        </p:nvSpPr>
        <p:spPr>
          <a:xfrm>
            <a:off x="2657475" y="9399376"/>
            <a:ext cx="1543050" cy="3962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  <p:graphicFrame>
        <p:nvGraphicFramePr>
          <p:cNvPr id="7" name="Google Shape;31;p8"/>
          <p:cNvGraphicFramePr/>
          <p:nvPr userDrawn="1">
            <p:extLst>
              <p:ext uri="{D42A27DB-BD31-4B8C-83A1-F6EECF244321}">
                <p14:modId xmlns:p14="http://schemas.microsoft.com/office/powerpoint/2010/main" val="3728449480"/>
              </p:ext>
            </p:extLst>
          </p:nvPr>
        </p:nvGraphicFramePr>
        <p:xfrm>
          <a:off x="-2756" y="751804"/>
          <a:ext cx="6854659" cy="2868125"/>
        </p:xfrm>
        <a:graphic>
          <a:graphicData uri="http://schemas.openxmlformats.org/drawingml/2006/table">
            <a:tbl>
              <a:tblPr firstRow="1" bandRow="1">
                <a:noFill/>
                <a:tableStyleId>{7E647C90-72F2-4399-89E7-012D97158038}</a:tableStyleId>
              </a:tblPr>
              <a:tblGrid>
                <a:gridCol w="6854659"/>
              </a:tblGrid>
              <a:tr h="23610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ko-KR" sz="1100" b="1" u="none" strike="noStrike" cap="none" dirty="0">
                          <a:solidFill>
                            <a:schemeClr val="lt1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지원서 작성을 위한 안내 사항 *작성 전, 꼭 읽어주세요!</a:t>
                      </a:r>
                      <a:endParaRPr sz="1400" u="none" strike="noStrike" cap="none" dirty="0">
                        <a:latin typeface="LG스마트체 Bold" panose="020B0600000101010101" pitchFamily="50" charset="-127"/>
                        <a:ea typeface="LG스마트체 Bold" panose="020B0600000101010101" pitchFamily="50" charset="-127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66"/>
                    </a:solidFill>
                  </a:tcPr>
                </a:tc>
              </a:tr>
              <a:tr h="245505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Malgun Gothic"/>
                        <a:buNone/>
                      </a:pPr>
                      <a:r>
                        <a:rPr lang="ko-KR" sz="900" b="1" u="none" strike="noStrike" cap="none" dirty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지원서 작성 후 </a:t>
                      </a:r>
                      <a:r>
                        <a:rPr lang="ko-KR" sz="900" b="1" u="none" strike="noStrike" cap="none" dirty="0">
                          <a:solidFill>
                            <a:srgbClr val="FF0066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지원링크(</a:t>
                      </a:r>
                      <a:r>
                        <a:rPr lang="ko-KR" sz="900" b="0" i="0" u="sng" strike="noStrike" cap="none" dirty="0">
                          <a:solidFill>
                            <a:schemeClr val="accent1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Arial"/>
                          <a:sym typeface="Arial"/>
                          <a:hlinkClick r:id="rId2" invalidUrl="http:///"/>
                        </a:rPr>
                        <a:t>http://</a:t>
                      </a:r>
                      <a:r>
                        <a:rPr lang="ko-KR" sz="900" b="0" i="0" u="sng" strike="noStrike" cap="none" dirty="0" smtClean="0">
                          <a:solidFill>
                            <a:schemeClr val="accent1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Arial"/>
                          <a:sym typeface="Arial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          </a:ext>
                            </a:extLst>
                          </a:hlinkClick>
                        </a:rPr>
                        <a:t>naver.me/</a:t>
                      </a:r>
                      <a:r>
                        <a:rPr lang="en-US" altLang="ko-KR" sz="900" b="0" i="0" u="sng" strike="noStrike" cap="none" dirty="0" err="1" smtClean="0">
                          <a:solidFill>
                            <a:schemeClr val="accent1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Arial"/>
                          <a:sym typeface="Arial"/>
                        </a:rPr>
                        <a:t>FNiUqFWa</a:t>
                      </a:r>
                      <a:r>
                        <a:rPr lang="ko-KR" sz="900" b="1" u="none" strike="noStrike" cap="none" dirty="0" smtClean="0">
                          <a:solidFill>
                            <a:srgbClr val="FF0066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)</a:t>
                      </a:r>
                      <a:r>
                        <a:rPr lang="ko-KR" sz="900" b="1" u="none" strike="noStrike" cap="none" dirty="0" smtClean="0">
                          <a:solidFill>
                            <a:srgbClr val="E3051A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 </a:t>
                      </a:r>
                      <a:r>
                        <a:rPr lang="ko-KR" sz="900" b="1" u="none" strike="noStrike" cap="none" dirty="0">
                          <a:solidFill>
                            <a:srgbClr val="FF0066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에서 파일을 첨부해주셔야 </a:t>
                      </a:r>
                      <a:r>
                        <a:rPr lang="ko-KR" sz="900" b="1" u="sng" strike="noStrike" cap="none" dirty="0">
                          <a:solidFill>
                            <a:srgbClr val="FF0066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정상적으로 지원 완료</a:t>
                      </a:r>
                      <a:r>
                        <a:rPr lang="ko-KR" sz="900" b="1" u="none" strike="noStrike" cap="none" dirty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 됩니다.</a:t>
                      </a:r>
                      <a:endParaRPr sz="1400" u="none" strike="noStrike" cap="none" dirty="0">
                        <a:latin typeface="LG스마트체 Bold" panose="020B0600000101010101" pitchFamily="50" charset="-127"/>
                        <a:ea typeface="LG스마트체 Bold" panose="020B0600000101010101" pitchFamily="50" charset="-127"/>
                      </a:endParaRPr>
                    </a:p>
                    <a:p>
                      <a:pPr marL="342900" marR="0" lvl="0" indent="-34290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Malgun Gothic"/>
                        <a:buAutoNum type="arabicPeriod"/>
                      </a:pPr>
                      <a:r>
                        <a:rPr lang="ko-KR" altLang="en-US" sz="900" b="1" u="none" strike="noStrike" cap="none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지원서 작성</a:t>
                      </a:r>
                      <a:endParaRPr lang="en-US" altLang="ko-KR" sz="900" b="1" u="none" strike="noStrike" cap="none" dirty="0" smtClean="0">
                        <a:latin typeface="LG스마트체 Bold" panose="020B0600000101010101" pitchFamily="50" charset="-127"/>
                        <a:ea typeface="LG스마트체 Bold" panose="020B0600000101010101" pitchFamily="50" charset="-127"/>
                      </a:endParaRPr>
                    </a:p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Malgun Gothic"/>
                        <a:buNone/>
                      </a:pPr>
                      <a:r>
                        <a:rPr lang="en-US" altLang="ko-KR" sz="900" b="1" u="none" strike="noStrike" cap="none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           </a:t>
                      </a:r>
                      <a:r>
                        <a:rPr lang="ko-KR" sz="800" b="1" u="none" strike="noStrike" cap="none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임의로 </a:t>
                      </a:r>
                      <a:r>
                        <a:rPr lang="ko-KR" sz="800" b="1" u="none" strike="noStrike" cap="none" dirty="0">
                          <a:solidFill>
                            <a:srgbClr val="FF0066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지원서 기본 양식(폰트 종류, 크기, 자간 등)을 변경하지 마십시오.</a:t>
                      </a:r>
                      <a:r>
                        <a:rPr lang="ko-KR" sz="900" b="1" u="none" strike="noStrike" cap="none" dirty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 </a:t>
                      </a:r>
                      <a:r>
                        <a:rPr lang="en-US" altLang="ko-KR" sz="900" b="1" u="none" strike="noStrike" cap="none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 </a:t>
                      </a:r>
                      <a:r>
                        <a:rPr lang="ko-KR" sz="600" b="1" u="none" strike="noStrike" cap="none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*</a:t>
                      </a:r>
                      <a:r>
                        <a:rPr lang="en-US" altLang="ko-KR" sz="600" b="1" u="none" strike="noStrike" cap="none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 </a:t>
                      </a:r>
                      <a:r>
                        <a:rPr lang="ko-KR" sz="600" b="1" u="none" strike="noStrike" cap="none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기본 </a:t>
                      </a:r>
                      <a:r>
                        <a:rPr lang="ko-KR" sz="600" b="1" u="none" strike="noStrike" cap="none" dirty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폰트 : </a:t>
                      </a:r>
                      <a:r>
                        <a:rPr lang="ko-KR" sz="600" b="1" u="none" strike="noStrike" cap="none" dirty="0" err="1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맑은고딕</a:t>
                      </a:r>
                      <a:r>
                        <a:rPr lang="ko-KR" sz="600" b="1" u="none" strike="noStrike" cap="none" dirty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 / 변경할 경우 감점 사유가 될 수 있습니다.</a:t>
                      </a:r>
                      <a:endParaRPr sz="1400" u="none" strike="noStrike" cap="none" dirty="0">
                        <a:latin typeface="LG스마트체 Bold" panose="020B0600000101010101" pitchFamily="50" charset="-127"/>
                        <a:ea typeface="LG스마트체 Bold" panose="020B0600000101010101" pitchFamily="50" charset="-127"/>
                      </a:endParaRPr>
                    </a:p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Malgun Gothic"/>
                        <a:buNone/>
                      </a:pPr>
                      <a:r>
                        <a:rPr lang="en-US" altLang="ko-KR" sz="900" b="1" u="none" strike="noStrike" cap="none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2.</a:t>
                      </a:r>
                      <a:r>
                        <a:rPr lang="en-US" altLang="ko-KR" sz="900" b="1" u="none" strike="noStrike" cap="none" baseline="0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        </a:t>
                      </a:r>
                      <a:r>
                        <a:rPr lang="ko-KR" altLang="en-US" sz="900" b="1" u="none" strike="noStrike" cap="none" baseline="0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지원서 제출</a:t>
                      </a:r>
                      <a:endParaRPr lang="en-US" altLang="ko-KR" sz="900" b="1" u="none" strike="noStrike" cap="none" dirty="0" smtClean="0">
                        <a:latin typeface="LG스마트체 Bold" panose="020B0600000101010101" pitchFamily="50" charset="-127"/>
                        <a:ea typeface="LG스마트체 Bold" panose="020B0600000101010101" pitchFamily="50" charset="-127"/>
                      </a:endParaRPr>
                    </a:p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Malgun Gothic"/>
                        <a:buNone/>
                      </a:pPr>
                      <a:r>
                        <a:rPr lang="en-US" altLang="ko-KR" sz="800" b="1" u="none" strike="noStrike" cap="none" baseline="0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           - </a:t>
                      </a:r>
                      <a:r>
                        <a:rPr lang="ko-KR" sz="800" b="1" u="none" strike="noStrike" cap="none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지원서 </a:t>
                      </a:r>
                      <a:r>
                        <a:rPr lang="ko-KR" sz="800" b="1" u="none" strike="noStrike" cap="none" dirty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제출 시, </a:t>
                      </a:r>
                      <a:r>
                        <a:rPr lang="ko-KR" altLang="en-US" sz="800" b="1" u="none" strike="noStrike" cap="none" dirty="0" smtClean="0">
                          <a:solidFill>
                            <a:srgbClr val="FF0066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해당 </a:t>
                      </a:r>
                      <a:r>
                        <a:rPr lang="en-US" altLang="ko-KR" sz="800" b="1" u="none" strike="noStrike" cap="none" dirty="0" smtClean="0">
                          <a:solidFill>
                            <a:srgbClr val="FF0066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1 </a:t>
                      </a:r>
                      <a:r>
                        <a:rPr lang="ko-KR" altLang="en-US" sz="800" b="1" u="none" strike="noStrike" cap="none" dirty="0" smtClean="0">
                          <a:solidFill>
                            <a:srgbClr val="FF0066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페이지를 삭제한 후</a:t>
                      </a:r>
                      <a:r>
                        <a:rPr lang="en-US" altLang="ko-KR" sz="800" b="1" u="none" strike="noStrike" cap="none" dirty="0" smtClean="0">
                          <a:solidFill>
                            <a:srgbClr val="FF0066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, </a:t>
                      </a:r>
                      <a:r>
                        <a:rPr lang="en-US" altLang="ko-KR" sz="800" b="1" u="none" strike="noStrike" cap="none" dirty="0" smtClean="0">
                          <a:solidFill>
                            <a:srgbClr val="FF0066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2~5 </a:t>
                      </a:r>
                      <a:r>
                        <a:rPr lang="ko-KR" altLang="en-US" sz="800" b="1" u="none" strike="noStrike" cap="none" dirty="0" smtClean="0">
                          <a:solidFill>
                            <a:srgbClr val="FF0066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페이지만 제출</a:t>
                      </a:r>
                      <a:r>
                        <a:rPr lang="ko-KR" sz="800" b="1" u="none" strike="noStrike" cap="none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해주세요</a:t>
                      </a:r>
                      <a:r>
                        <a:rPr lang="ko-KR" sz="800" b="1" u="none" strike="noStrike" cap="none" dirty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.</a:t>
                      </a:r>
                      <a:endParaRPr sz="1200" u="none" strike="noStrike" cap="none" dirty="0">
                        <a:latin typeface="LG스마트체 Bold" panose="020B0600000101010101" pitchFamily="50" charset="-127"/>
                        <a:ea typeface="LG스마트체 Bold" panose="020B0600000101010101" pitchFamily="50" charset="-127"/>
                      </a:endParaRPr>
                    </a:p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Malgun Gothic"/>
                        <a:buNone/>
                      </a:pPr>
                      <a:r>
                        <a:rPr lang="en-US" altLang="ko-KR" sz="800" b="1" u="none" strike="noStrike" cap="none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           -</a:t>
                      </a:r>
                      <a:r>
                        <a:rPr lang="en-US" altLang="ko-KR" sz="800" b="1" u="none" strike="noStrike" cap="none" baseline="0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 </a:t>
                      </a:r>
                      <a:r>
                        <a:rPr lang="ko-KR" sz="800" b="1" u="none" strike="noStrike" cap="none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지원서 </a:t>
                      </a:r>
                      <a:r>
                        <a:rPr lang="ko-KR" sz="800" b="1" u="none" strike="noStrike" cap="none" dirty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파일은 반드시 </a:t>
                      </a:r>
                      <a:r>
                        <a:rPr lang="ko-KR" sz="800" b="1" u="none" strike="noStrike" cap="none" dirty="0">
                          <a:solidFill>
                            <a:srgbClr val="FF0066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PDF로 변환</a:t>
                      </a:r>
                      <a:r>
                        <a:rPr lang="ko-KR" sz="800" b="1" u="none" strike="noStrike" cap="none" dirty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하여 첨부해주시기 바랍니다. </a:t>
                      </a:r>
                      <a:r>
                        <a:rPr lang="ko-KR" sz="600" b="1" u="none" strike="noStrike" cap="none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(</a:t>
                      </a:r>
                      <a:r>
                        <a:rPr lang="ko-KR" sz="600" b="1" u="none" strike="noStrike" cap="none" dirty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PDF변환 방법 : 상단메뉴 → 파일 → 다른 이름으로 저장 → 폴더 선택 → 파일 형식에서 PDF 선택)</a:t>
                      </a:r>
                      <a:endParaRPr sz="800" b="1" u="none" strike="noStrike" cap="none" dirty="0">
                        <a:latin typeface="LG스마트체 Bold" panose="020B0600000101010101" pitchFamily="50" charset="-127"/>
                        <a:ea typeface="LG스마트체 Bold" panose="020B0600000101010101" pitchFamily="50" charset="-127"/>
                      </a:endParaRPr>
                    </a:p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Malgun Gothic"/>
                        <a:buNone/>
                      </a:pPr>
                      <a:r>
                        <a:rPr lang="en-US" altLang="ko-KR" sz="800" b="1" u="none" strike="noStrike" cap="none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           -</a:t>
                      </a:r>
                      <a:r>
                        <a:rPr lang="en-US" altLang="ko-KR" sz="800" b="1" u="none" strike="noStrike" cap="none" baseline="0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 </a:t>
                      </a:r>
                      <a:r>
                        <a:rPr lang="ko-KR" sz="800" b="1" i="0" u="none" strike="noStrike" cap="none" dirty="0" smtClean="0">
                          <a:solidFill>
                            <a:schemeClr val="dk1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파일</a:t>
                      </a:r>
                      <a:r>
                        <a:rPr lang="en-US" altLang="ko-KR" sz="800" b="1" i="0" u="none" strike="noStrike" cap="none" baseline="0" dirty="0" smtClean="0">
                          <a:solidFill>
                            <a:schemeClr val="dk1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 </a:t>
                      </a:r>
                      <a:r>
                        <a:rPr lang="ko-KR" altLang="en-US" sz="800" b="1" i="0" u="none" strike="noStrike" cap="none" baseline="0" dirty="0" smtClean="0">
                          <a:solidFill>
                            <a:schemeClr val="dk1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제목</a:t>
                      </a:r>
                      <a:r>
                        <a:rPr lang="ko-KR" sz="800" b="1" i="0" u="none" strike="noStrike" cap="none" dirty="0" smtClean="0">
                          <a:solidFill>
                            <a:schemeClr val="dk1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은 </a:t>
                      </a:r>
                      <a:r>
                        <a:rPr lang="en-US" altLang="ko-KR" sz="800" b="1" i="0" u="none" strike="noStrike" cap="none" dirty="0" smtClean="0">
                          <a:solidFill>
                            <a:srgbClr val="FF0066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LG</a:t>
                      </a:r>
                      <a:r>
                        <a:rPr lang="ko-KR" altLang="en-US" sz="800" b="1" i="0" u="none" strike="noStrike" cap="none" dirty="0" smtClean="0">
                          <a:solidFill>
                            <a:srgbClr val="FF0066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전자 </a:t>
                      </a:r>
                      <a:r>
                        <a:rPr lang="en-US" altLang="ko-KR" sz="800" b="1" i="0" u="none" strike="noStrike" cap="none" dirty="0" smtClean="0">
                          <a:solidFill>
                            <a:srgbClr val="FF0066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ESG </a:t>
                      </a:r>
                      <a:r>
                        <a:rPr lang="ko-KR" altLang="en-US" sz="800" b="1" i="0" u="none" strike="noStrike" cap="none" dirty="0" smtClean="0">
                          <a:solidFill>
                            <a:srgbClr val="FF0066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대학생 아카데미 </a:t>
                      </a:r>
                      <a:r>
                        <a:rPr lang="en-US" altLang="ko-KR" sz="800" b="1" i="0" u="none" strike="noStrike" cap="none" dirty="0" smtClean="0">
                          <a:solidFill>
                            <a:srgbClr val="FF0066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7</a:t>
                      </a:r>
                      <a:r>
                        <a:rPr lang="ko-KR" altLang="en-US" sz="800" b="1" i="0" u="none" strike="noStrike" cap="none" dirty="0" smtClean="0">
                          <a:solidFill>
                            <a:srgbClr val="FF0066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기</a:t>
                      </a:r>
                      <a:r>
                        <a:rPr lang="ko-KR" sz="800" b="1" i="0" u="none" strike="noStrike" cap="none" dirty="0" smtClean="0">
                          <a:solidFill>
                            <a:srgbClr val="FF0066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 </a:t>
                      </a:r>
                      <a:r>
                        <a:rPr lang="ko-KR" sz="800" b="1" i="0" u="none" strike="noStrike" cap="none" dirty="0">
                          <a:solidFill>
                            <a:srgbClr val="FF0066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지원 – 이름 – 0000(연락처 뒷자리)</a:t>
                      </a:r>
                      <a:r>
                        <a:rPr lang="ko-KR" sz="800" b="1" i="0" u="none" strike="noStrike" cap="none" dirty="0">
                          <a:solidFill>
                            <a:schemeClr val="dk1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으로 제출 </a:t>
                      </a:r>
                      <a:r>
                        <a:rPr lang="ko-KR" sz="800" b="1" i="0" u="none" strike="noStrike" cap="none" dirty="0" smtClean="0">
                          <a:solidFill>
                            <a:schemeClr val="dk1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바랍니다</a:t>
                      </a:r>
                      <a:r>
                        <a:rPr lang="en-US" altLang="ko-KR" sz="800" b="1" i="0" u="none" strike="noStrike" cap="none" dirty="0" smtClean="0">
                          <a:solidFill>
                            <a:schemeClr val="dk1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.</a:t>
                      </a:r>
                      <a:r>
                        <a:rPr lang="en-US" altLang="ko-KR" sz="900" b="1" u="none" strike="noStrike" cap="none" baseline="0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 </a:t>
                      </a:r>
                      <a:r>
                        <a:rPr lang="ko-KR" sz="600" b="1" u="none" strike="noStrike" cap="none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EX</a:t>
                      </a:r>
                      <a:r>
                        <a:rPr lang="ko-KR" sz="600" b="1" u="none" strike="noStrike" cap="none" dirty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) </a:t>
                      </a:r>
                      <a:r>
                        <a:rPr lang="en-US" altLang="ko-KR" sz="600" b="1" u="none" strike="noStrike" cap="none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LG</a:t>
                      </a:r>
                      <a:r>
                        <a:rPr lang="ko-KR" altLang="en-US" sz="600" b="1" u="none" strike="noStrike" cap="none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전자 </a:t>
                      </a:r>
                      <a:r>
                        <a:rPr lang="en-US" altLang="ko-KR" sz="600" b="1" u="none" strike="noStrike" cap="none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ESG </a:t>
                      </a:r>
                      <a:r>
                        <a:rPr lang="ko-KR" altLang="en-US" sz="600" b="1" u="none" strike="noStrike" cap="none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대학생 아카데미 </a:t>
                      </a:r>
                      <a:r>
                        <a:rPr lang="en-US" altLang="ko-KR" sz="600" b="1" u="none" strike="noStrike" cap="none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7</a:t>
                      </a:r>
                      <a:r>
                        <a:rPr lang="ko-KR" sz="600" b="1" u="none" strike="noStrike" cap="none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기 </a:t>
                      </a:r>
                      <a:r>
                        <a:rPr lang="ko-KR" sz="600" b="1" u="none" strike="noStrike" cap="none" dirty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지원 – </a:t>
                      </a:r>
                      <a:r>
                        <a:rPr lang="ko-KR" sz="600" b="1" u="none" strike="noStrike" cap="none" dirty="0" err="1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김리온</a:t>
                      </a:r>
                      <a:r>
                        <a:rPr lang="ko-KR" sz="600" b="1" u="none" strike="noStrike" cap="none" dirty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 – 1234</a:t>
                      </a:r>
                      <a:endParaRPr sz="1400" u="none" strike="noStrike" cap="none" dirty="0">
                        <a:latin typeface="LG스마트체 Bold" panose="020B0600000101010101" pitchFamily="50" charset="-127"/>
                        <a:ea typeface="LG스마트체 Bold" panose="020B0600000101010101" pitchFamily="50" charset="-127"/>
                      </a:endParaRPr>
                    </a:p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Malgun Gothic"/>
                        <a:buNone/>
                      </a:pPr>
                      <a:r>
                        <a:rPr lang="en-US" altLang="ko-KR" sz="900" b="1" u="none" strike="noStrike" cap="none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3.        (</a:t>
                      </a:r>
                      <a:r>
                        <a:rPr lang="ko-KR" altLang="en-US" sz="900" b="1" u="none" strike="noStrike" cap="none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선택사항</a:t>
                      </a:r>
                      <a:r>
                        <a:rPr lang="en-US" altLang="ko-KR" sz="900" b="1" u="none" strike="noStrike" cap="none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) </a:t>
                      </a:r>
                      <a:r>
                        <a:rPr lang="ko-KR" altLang="en-US" sz="900" b="1" u="none" strike="noStrike" cap="none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포트폴리오 제출</a:t>
                      </a:r>
                      <a:endParaRPr sz="1400" u="none" strike="noStrike" cap="none" dirty="0">
                        <a:latin typeface="LG스마트체 Bold" panose="020B0600000101010101" pitchFamily="50" charset="-127"/>
                        <a:ea typeface="LG스마트체 Bold" panose="020B0600000101010101" pitchFamily="50" charset="-127"/>
                      </a:endParaRPr>
                    </a:p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Malgun Gothic"/>
                        <a:buNone/>
                      </a:pPr>
                      <a:r>
                        <a:rPr lang="en-US" altLang="ko-KR" sz="800" b="1" i="0" u="none" strike="noStrike" cap="none" dirty="0" smtClean="0">
                          <a:solidFill>
                            <a:schemeClr val="dk1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           - </a:t>
                      </a:r>
                      <a:r>
                        <a:rPr lang="ko-KR" altLang="en-US" sz="800" b="1" i="0" u="none" strike="noStrike" cap="none" dirty="0" smtClean="0">
                          <a:solidFill>
                            <a:schemeClr val="dk1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자율 양식의 포트폴리오 별도 제출 가능합니다</a:t>
                      </a:r>
                      <a:r>
                        <a:rPr lang="en-US" altLang="ko-KR" sz="800" b="1" i="0" u="none" strike="noStrike" cap="none" dirty="0" smtClean="0">
                          <a:solidFill>
                            <a:schemeClr val="dk1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. </a:t>
                      </a:r>
                    </a:p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Malgun Gothic"/>
                        <a:buNone/>
                      </a:pPr>
                      <a:r>
                        <a:rPr lang="en-US" altLang="ko-KR" sz="800" b="1" i="0" u="none" strike="noStrike" cap="none" dirty="0" smtClean="0">
                          <a:solidFill>
                            <a:schemeClr val="dk1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           -</a:t>
                      </a:r>
                      <a:r>
                        <a:rPr lang="en-US" altLang="ko-KR" sz="800" b="1" i="0" u="none" strike="noStrike" cap="none" baseline="0" dirty="0" smtClean="0">
                          <a:solidFill>
                            <a:schemeClr val="dk1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 </a:t>
                      </a:r>
                      <a:r>
                        <a:rPr lang="ko-KR" sz="800" b="1" i="0" u="none" strike="noStrike" cap="none" dirty="0" smtClean="0">
                          <a:solidFill>
                            <a:schemeClr val="dk1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포트폴리오 </a:t>
                      </a:r>
                      <a:r>
                        <a:rPr lang="ko-KR" sz="800" b="1" i="0" u="none" strike="noStrike" cap="none" dirty="0">
                          <a:solidFill>
                            <a:schemeClr val="dk1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역시 반드시 PDF로 변환하여 첨부해주시기 바랍니다.</a:t>
                      </a:r>
                      <a:endParaRPr sz="800" b="1" i="0" u="none" strike="noStrike" cap="none" dirty="0">
                        <a:solidFill>
                          <a:schemeClr val="dk1"/>
                        </a:solidFill>
                        <a:latin typeface="LG스마트체 Bold" panose="020B0600000101010101" pitchFamily="50" charset="-127"/>
                        <a:ea typeface="LG스마트체 Bold" panose="020B0600000101010101" pitchFamily="50" charset="-127"/>
                        <a:cs typeface="맑은 고딕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Malgun Gothic"/>
                        <a:buNone/>
                      </a:pPr>
                      <a:r>
                        <a:rPr lang="en-US" altLang="ko-KR" sz="800" b="1" u="none" strike="noStrike" cap="none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           - </a:t>
                      </a:r>
                      <a:r>
                        <a:rPr lang="ko-KR" sz="800" b="1" i="0" u="none" strike="noStrike" cap="none" dirty="0" smtClean="0">
                          <a:solidFill>
                            <a:schemeClr val="dk1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파일</a:t>
                      </a:r>
                      <a:r>
                        <a:rPr lang="en-US" altLang="ko-KR" sz="800" b="1" i="0" u="none" strike="noStrike" cap="none" dirty="0" smtClean="0">
                          <a:solidFill>
                            <a:schemeClr val="dk1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 </a:t>
                      </a:r>
                      <a:r>
                        <a:rPr lang="ko-KR" altLang="en-US" sz="800" b="1" i="0" u="none" strike="noStrike" cap="none" dirty="0" smtClean="0">
                          <a:solidFill>
                            <a:schemeClr val="dk1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제목</a:t>
                      </a:r>
                      <a:r>
                        <a:rPr lang="ko-KR" sz="800" b="1" i="0" u="none" strike="noStrike" cap="none" dirty="0" smtClean="0">
                          <a:solidFill>
                            <a:schemeClr val="dk1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은 </a:t>
                      </a:r>
                      <a:r>
                        <a:rPr lang="en-US" altLang="ko-KR" sz="800" b="1" i="0" u="none" strike="noStrike" cap="none" dirty="0" smtClean="0">
                          <a:solidFill>
                            <a:srgbClr val="FF0066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LG</a:t>
                      </a:r>
                      <a:r>
                        <a:rPr lang="ko-KR" altLang="en-US" sz="800" b="1" i="0" u="none" strike="noStrike" cap="none" dirty="0" smtClean="0">
                          <a:solidFill>
                            <a:srgbClr val="FF0066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전자 </a:t>
                      </a:r>
                      <a:r>
                        <a:rPr lang="en-US" altLang="ko-KR" sz="800" b="1" i="0" u="none" strike="noStrike" cap="none" dirty="0" smtClean="0">
                          <a:solidFill>
                            <a:srgbClr val="FF0066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ESG </a:t>
                      </a:r>
                      <a:r>
                        <a:rPr lang="ko-KR" altLang="en-US" sz="800" b="1" i="0" u="none" strike="noStrike" cap="none" dirty="0" smtClean="0">
                          <a:solidFill>
                            <a:srgbClr val="FF0066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대학생 아카데미 </a:t>
                      </a:r>
                      <a:r>
                        <a:rPr lang="en-US" altLang="ko-KR" sz="800" b="1" i="0" u="none" strike="noStrike" cap="none" dirty="0" smtClean="0">
                          <a:solidFill>
                            <a:srgbClr val="FF0066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7</a:t>
                      </a:r>
                      <a:r>
                        <a:rPr lang="ko-KR" sz="800" b="1" i="0" u="none" strike="noStrike" cap="none" dirty="0" smtClean="0">
                          <a:solidFill>
                            <a:srgbClr val="FF0066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기 </a:t>
                      </a:r>
                      <a:r>
                        <a:rPr lang="ko-KR" altLang="en-US" sz="800" b="1" i="0" u="none" strike="noStrike" cap="none" dirty="0" err="1" smtClean="0">
                          <a:solidFill>
                            <a:srgbClr val="FF0066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포폴</a:t>
                      </a:r>
                      <a:r>
                        <a:rPr lang="ko-KR" sz="800" b="1" i="0" u="none" strike="noStrike" cap="none" dirty="0" smtClean="0">
                          <a:solidFill>
                            <a:srgbClr val="FF0066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 </a:t>
                      </a:r>
                      <a:r>
                        <a:rPr lang="ko-KR" sz="800" b="1" i="0" u="none" strike="noStrike" cap="none" dirty="0">
                          <a:solidFill>
                            <a:srgbClr val="FF0066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– 이름 – 0000(연락처 뒷자리</a:t>
                      </a:r>
                      <a:r>
                        <a:rPr lang="ko-KR" sz="800" b="1" i="0" u="none" strike="noStrike" cap="none" dirty="0" smtClean="0">
                          <a:solidFill>
                            <a:srgbClr val="FF0066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)</a:t>
                      </a:r>
                      <a:r>
                        <a:rPr lang="ko-KR" sz="800" b="1" i="0" u="none" strike="noStrike" cap="none" dirty="0" smtClean="0">
                          <a:solidFill>
                            <a:schemeClr val="dk1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 로 </a:t>
                      </a:r>
                      <a:r>
                        <a:rPr lang="ko-KR" sz="800" b="1" i="0" u="none" strike="noStrike" cap="none" dirty="0">
                          <a:solidFill>
                            <a:schemeClr val="dk1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제출바랍니다.</a:t>
                      </a:r>
                      <a:r>
                        <a:rPr lang="ko-KR" sz="600" b="1" u="none" strike="noStrike" cap="none" dirty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EX) </a:t>
                      </a:r>
                      <a:r>
                        <a:rPr lang="en-US" altLang="ko-KR" sz="600" b="1" u="none" strike="noStrike" cap="none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LG</a:t>
                      </a:r>
                      <a:r>
                        <a:rPr lang="ko-KR" altLang="en-US" sz="600" b="1" u="none" strike="noStrike" cap="none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전자 </a:t>
                      </a:r>
                      <a:r>
                        <a:rPr lang="en-US" altLang="ko-KR" sz="600" b="1" u="none" strike="noStrike" cap="none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ESG </a:t>
                      </a:r>
                      <a:r>
                        <a:rPr lang="ko-KR" altLang="en-US" sz="600" b="1" u="none" strike="noStrike" cap="none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대학생 아카데미 </a:t>
                      </a:r>
                      <a:r>
                        <a:rPr lang="en-US" altLang="ko-KR" sz="600" b="1" u="none" strike="noStrike" cap="none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7</a:t>
                      </a:r>
                      <a:r>
                        <a:rPr lang="ko-KR" sz="600" b="1" u="none" strike="noStrike" cap="none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기 </a:t>
                      </a:r>
                      <a:r>
                        <a:rPr lang="ko-KR" altLang="en-US" sz="600" b="1" u="none" strike="noStrike" cap="none" dirty="0" err="1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포폴</a:t>
                      </a:r>
                      <a:r>
                        <a:rPr lang="ko-KR" sz="600" b="1" u="none" strike="noStrike" cap="none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 </a:t>
                      </a:r>
                      <a:r>
                        <a:rPr lang="ko-KR" sz="600" b="1" u="none" strike="noStrike" cap="none" dirty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– </a:t>
                      </a:r>
                      <a:r>
                        <a:rPr lang="ko-KR" sz="600" b="1" u="none" strike="noStrike" cap="none" dirty="0" err="1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김리온</a:t>
                      </a:r>
                      <a:r>
                        <a:rPr lang="ko-KR" sz="600" b="1" u="none" strike="noStrike" cap="none" dirty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 – </a:t>
                      </a:r>
                      <a:r>
                        <a:rPr lang="ko-KR" sz="600" b="1" u="none" strike="noStrike" cap="none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1234</a:t>
                      </a:r>
                      <a:endParaRPr sz="600" b="1" u="none" strike="noStrike" cap="none" dirty="0">
                        <a:latin typeface="LG스마트체 Bold" panose="020B0600000101010101" pitchFamily="50" charset="-127"/>
                        <a:ea typeface="LG스마트체 Bold" panose="020B0600000101010101" pitchFamily="50" charset="-127"/>
                      </a:endParaRPr>
                    </a:p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Malgun Gothic"/>
                        <a:buNone/>
                      </a:pPr>
                      <a:r>
                        <a:rPr lang="en-US" altLang="ko-KR" sz="900" b="1" u="none" strike="noStrike" cap="none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4.        </a:t>
                      </a:r>
                      <a:r>
                        <a:rPr lang="ko-KR" altLang="en-US" sz="900" b="1" u="none" strike="noStrike" cap="none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지원 서류는 반환되지 않으며</a:t>
                      </a:r>
                      <a:r>
                        <a:rPr lang="en-US" altLang="ko-KR" sz="900" b="1" u="none" strike="noStrike" cap="none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, </a:t>
                      </a:r>
                      <a:r>
                        <a:rPr lang="ko-KR" altLang="en-US" sz="900" b="1" u="none" strike="noStrike" cap="none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심사 이외의 다른 용도로 사용되지 않습니다</a:t>
                      </a:r>
                      <a:r>
                        <a:rPr lang="ko-KR" sz="900" b="1" u="none" strike="noStrike" cap="none" dirty="0" smtClean="0"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</a:rPr>
                        <a:t>.</a:t>
                      </a:r>
                      <a:endParaRPr lang="en-US" altLang="ko-KR" sz="900" b="1" u="none" strike="noStrike" cap="none" dirty="0" smtClean="0">
                        <a:latin typeface="LG스마트체 Bold" panose="020B0600000101010101" pitchFamily="50" charset="-127"/>
                        <a:ea typeface="LG스마트체 Bold" panose="020B0600000101010101" pitchFamily="50" charset="-127"/>
                      </a:endParaRPr>
                    </a:p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Malgun Gothic"/>
                        <a:buNone/>
                      </a:pPr>
                      <a:r>
                        <a:rPr lang="en-US" altLang="ko-KR" sz="800" b="1" i="0" u="none" strike="noStrike" cap="none" dirty="0" smtClean="0">
                          <a:solidFill>
                            <a:schemeClr val="dk1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             ※ (</a:t>
                      </a:r>
                      <a:r>
                        <a:rPr lang="ko-KR" altLang="en-US" sz="800" b="1" i="0" u="none" strike="noStrike" cap="none" dirty="0" smtClean="0">
                          <a:solidFill>
                            <a:schemeClr val="dk1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문의</a:t>
                      </a:r>
                      <a:r>
                        <a:rPr lang="en-US" altLang="ko-KR" sz="800" b="1" i="0" u="none" strike="noStrike" cap="none" dirty="0" smtClean="0">
                          <a:solidFill>
                            <a:schemeClr val="dk1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) LG</a:t>
                      </a:r>
                      <a:r>
                        <a:rPr lang="ko-KR" altLang="en-US" sz="800" b="1" i="0" u="none" strike="noStrike" cap="none" dirty="0" smtClean="0">
                          <a:solidFill>
                            <a:schemeClr val="dk1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전자 </a:t>
                      </a:r>
                      <a:r>
                        <a:rPr lang="en-US" altLang="ko-KR" sz="800" b="1" i="0" u="none" strike="noStrike" cap="none" dirty="0" smtClean="0">
                          <a:solidFill>
                            <a:schemeClr val="dk1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ESG </a:t>
                      </a:r>
                      <a:r>
                        <a:rPr lang="ko-KR" altLang="en-US" sz="800" b="1" i="0" u="none" strike="noStrike" cap="none" dirty="0" smtClean="0">
                          <a:solidFill>
                            <a:schemeClr val="dk1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대학생 아카데미 </a:t>
                      </a:r>
                      <a:r>
                        <a:rPr lang="en-US" altLang="ko-KR" sz="800" b="1" i="0" u="none" strike="noStrike" cap="none" dirty="0" smtClean="0">
                          <a:solidFill>
                            <a:schemeClr val="dk1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7</a:t>
                      </a:r>
                      <a:r>
                        <a:rPr lang="ko-KR" altLang="en-US" sz="800" b="1" i="0" u="none" strike="noStrike" cap="none" dirty="0" smtClean="0">
                          <a:solidFill>
                            <a:schemeClr val="dk1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기 운영사무국 </a:t>
                      </a:r>
                      <a:r>
                        <a:rPr lang="en-US" altLang="ko-KR" sz="800" b="1" i="0" u="none" strike="noStrike" cap="none" dirty="0" smtClean="0">
                          <a:solidFill>
                            <a:schemeClr val="dk1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: 02-2138-2018</a:t>
                      </a:r>
                      <a:r>
                        <a:rPr lang="en-US" altLang="ko-KR" sz="800" b="1" i="0" u="none" strike="noStrike" cap="none" baseline="0" dirty="0" smtClean="0">
                          <a:solidFill>
                            <a:schemeClr val="dk1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 (</a:t>
                      </a:r>
                      <a:r>
                        <a:rPr lang="ko-KR" altLang="en-US" sz="800" b="1" i="0" u="none" strike="noStrike" cap="none" baseline="0" dirty="0" smtClean="0">
                          <a:solidFill>
                            <a:schemeClr val="dk1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평일 </a:t>
                      </a:r>
                      <a:r>
                        <a:rPr lang="en-US" altLang="ko-KR" sz="800" b="1" i="0" u="none" strike="noStrike" cap="none" baseline="0" dirty="0" smtClean="0">
                          <a:solidFill>
                            <a:schemeClr val="dk1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09:30 ~ 17:30) / </a:t>
                      </a:r>
                      <a:r>
                        <a:rPr lang="en-US" altLang="ko-KR" sz="800" b="1" i="0" u="sng" strike="noStrike" cap="none" baseline="0" dirty="0" smtClean="0">
                          <a:solidFill>
                            <a:srgbClr val="0070C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맑은 고딕"/>
                          <a:sym typeface="Arial"/>
                        </a:rPr>
                        <a:t>lgeesgacademy@naver.com</a:t>
                      </a:r>
                      <a:endParaRPr sz="800" b="1" i="0" u="sng" strike="noStrike" cap="none" dirty="0">
                        <a:solidFill>
                          <a:srgbClr val="0070C0"/>
                        </a:solidFill>
                        <a:latin typeface="LG스마트체 Bold" panose="020B0600000101010101" pitchFamily="50" charset="-127"/>
                        <a:ea typeface="LG스마트체 Bold" panose="020B0600000101010101" pitchFamily="50" charset="-127"/>
                        <a:cs typeface="맑은 고딕"/>
                        <a:sym typeface="Arial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Google Shape;37;p9"/>
          <p:cNvGraphicFramePr/>
          <p:nvPr userDrawn="1">
            <p:extLst>
              <p:ext uri="{D42A27DB-BD31-4B8C-83A1-F6EECF244321}">
                <p14:modId xmlns:p14="http://schemas.microsoft.com/office/powerpoint/2010/main" val="2606106543"/>
              </p:ext>
            </p:extLst>
          </p:nvPr>
        </p:nvGraphicFramePr>
        <p:xfrm>
          <a:off x="-17525" y="4557458"/>
          <a:ext cx="6869428" cy="4260328"/>
        </p:xfrm>
        <a:graphic>
          <a:graphicData uri="http://schemas.openxmlformats.org/drawingml/2006/table">
            <a:tbl>
              <a:tblPr>
                <a:noFill/>
                <a:tableStyleId>{302054EE-32B4-4887-9F66-94F7C20EE752}</a:tableStyleId>
              </a:tblPr>
              <a:tblGrid>
                <a:gridCol w="6869428"/>
              </a:tblGrid>
              <a:tr h="418850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ko-KR" sz="900" b="1" u="none" strike="noStrike" cap="none" dirty="0" smtClean="0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&lt;</a:t>
                      </a:r>
                      <a:r>
                        <a:rPr lang="ko-KR" sz="900" b="1" u="none" strike="noStrike" cap="none" dirty="0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개인정보 취급방침&gt;</a:t>
                      </a:r>
                      <a:br>
                        <a:rPr lang="ko-KR" sz="900" b="1" u="none" strike="noStrike" cap="none" dirty="0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</a:br>
                      <a:r>
                        <a:rPr lang="ko-KR" sz="900" b="1" u="none" strike="noStrike" cap="none" dirty="0" smtClean="0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1</a:t>
                      </a:r>
                      <a:r>
                        <a:rPr lang="ko-KR" sz="900" b="1" u="none" strike="noStrike" cap="none" dirty="0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. 개인정보의 처리 목적</a:t>
                      </a:r>
                      <a:endParaRPr sz="1050" u="none" strike="noStrike" cap="none" dirty="0">
                        <a:solidFill>
                          <a:srgbClr val="000000"/>
                        </a:solidFill>
                        <a:latin typeface="LG스마트체 Bold" panose="020B0600000101010101" pitchFamily="50" charset="-127"/>
                        <a:ea typeface="LG스마트체 Bold" panose="020B0600000101010101" pitchFamily="50" charset="-127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ko-KR" sz="900" u="none" strike="noStrike" cap="none" dirty="0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이용자 확인을 위한 목적으로 귀하의 개인정보를 수집, 이용하고 있습니다. </a:t>
                      </a:r>
                      <a:endParaRPr sz="1050" u="none" strike="noStrike" cap="none" dirty="0">
                        <a:solidFill>
                          <a:srgbClr val="000000"/>
                        </a:solidFill>
                        <a:latin typeface="LG스마트체 Bold" panose="020B0600000101010101" pitchFamily="50" charset="-127"/>
                        <a:ea typeface="LG스마트체 Bold" panose="020B0600000101010101" pitchFamily="50" charset="-127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ko-KR" sz="900" u="none" strike="noStrike" cap="none" dirty="0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수집방법에 따른 구체적인 수집목적 및 이용목적은 다음과 같습니다.</a:t>
                      </a:r>
                      <a:endParaRPr sz="1050" u="none" strike="noStrike" cap="none" dirty="0">
                        <a:solidFill>
                          <a:srgbClr val="000000"/>
                        </a:solidFill>
                        <a:latin typeface="LG스마트체 Bold" panose="020B0600000101010101" pitchFamily="50" charset="-127"/>
                        <a:ea typeface="LG스마트체 Bold" panose="020B0600000101010101" pitchFamily="50" charset="-127"/>
                        <a:cs typeface="Arial"/>
                        <a:sym typeface="Arial"/>
                      </a:endParaRPr>
                    </a:p>
                    <a:p>
                      <a:pPr marL="171450" marR="0" lvl="0" indent="-17145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Malgun Gothic"/>
                        <a:buChar char="-"/>
                      </a:pPr>
                      <a:r>
                        <a:rPr lang="ko-KR" sz="900" u="none" strike="noStrike" cap="none" dirty="0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지원자 본인 확인 및 심사진행을 위한 정보 수집</a:t>
                      </a:r>
                      <a:endParaRPr sz="900" u="none" strike="noStrike" cap="none" dirty="0">
                        <a:solidFill>
                          <a:srgbClr val="000000"/>
                        </a:solidFill>
                        <a:latin typeface="LG스마트체 Bold" panose="020B0600000101010101" pitchFamily="50" charset="-127"/>
                        <a:ea typeface="LG스마트체 Bold" panose="020B0600000101010101" pitchFamily="50" charset="-127"/>
                        <a:cs typeface="Malgun Gothic"/>
                        <a:sym typeface="Malgun Gothic"/>
                      </a:endParaRPr>
                    </a:p>
                    <a:p>
                      <a:pPr marL="171450" marR="0" lvl="0" indent="-10160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Malgun Gothic"/>
                        <a:buNone/>
                      </a:pPr>
                      <a:endParaRPr sz="700" u="none" strike="noStrike" cap="none" dirty="0">
                        <a:solidFill>
                          <a:srgbClr val="000000"/>
                        </a:solidFill>
                        <a:latin typeface="LG스마트체 Bold" panose="020B0600000101010101" pitchFamily="50" charset="-127"/>
                        <a:ea typeface="LG스마트체 Bold" panose="020B0600000101010101" pitchFamily="50" charset="-127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ko-KR" sz="900" b="1" u="none" strike="noStrike" cap="none" dirty="0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2. 처리하는 개인정보의 항목</a:t>
                      </a:r>
                      <a:endParaRPr sz="1050" u="none" strike="noStrike" cap="none" dirty="0">
                        <a:solidFill>
                          <a:srgbClr val="000000"/>
                        </a:solidFill>
                        <a:latin typeface="LG스마트체 Bold" panose="020B0600000101010101" pitchFamily="50" charset="-127"/>
                        <a:ea typeface="LG스마트체 Bold" panose="020B0600000101010101" pitchFamily="50" charset="-127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ko-KR" sz="900" u="none" strike="noStrike" cap="none" dirty="0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필요한 최소한의 범위 내에서 아래와 같이 개인정보를 수집하고 있습니다.</a:t>
                      </a:r>
                      <a:endParaRPr sz="1050" u="none" strike="noStrike" cap="none" dirty="0">
                        <a:solidFill>
                          <a:srgbClr val="000000"/>
                        </a:solidFill>
                        <a:latin typeface="LG스마트체 Bold" panose="020B0600000101010101" pitchFamily="50" charset="-127"/>
                        <a:ea typeface="LG스마트체 Bold" panose="020B0600000101010101" pitchFamily="50" charset="-127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ko-KR" sz="900" u="none" strike="noStrike" cap="none" dirty="0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- 수집항목 : 성명, 성별, 생년월일, </a:t>
                      </a:r>
                      <a:r>
                        <a:rPr lang="ko-KR" sz="900" u="none" strike="noStrike" cap="none" dirty="0" smtClean="0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주소</a:t>
                      </a:r>
                      <a:r>
                        <a:rPr lang="ko-KR" sz="900" u="none" strike="noStrike" cap="none" dirty="0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, </a:t>
                      </a:r>
                      <a:r>
                        <a:rPr lang="ko-KR" sz="900" u="none" strike="noStrike" cap="none" dirty="0" smtClean="0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휴대폰</a:t>
                      </a:r>
                      <a:r>
                        <a:rPr lang="en-US" altLang="ko-KR" sz="900" u="none" strike="noStrike" cap="none" dirty="0" smtClean="0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 </a:t>
                      </a:r>
                      <a:r>
                        <a:rPr lang="ko-KR" altLang="en-US" sz="900" u="none" strike="noStrike" cap="none" dirty="0" smtClean="0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번호 등</a:t>
                      </a:r>
                      <a:endParaRPr sz="1050" u="none" strike="noStrike" cap="none" dirty="0">
                        <a:solidFill>
                          <a:srgbClr val="000000"/>
                        </a:solidFill>
                        <a:latin typeface="LG스마트체 Bold" panose="020B0600000101010101" pitchFamily="50" charset="-127"/>
                        <a:ea typeface="LG스마트체 Bold" panose="020B0600000101010101" pitchFamily="50" charset="-127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Malgun Gothic"/>
                        <a:buNone/>
                      </a:pPr>
                      <a:r>
                        <a:rPr lang="en-US" altLang="ko-KR" sz="900" u="none" strike="noStrike" cap="none" dirty="0" smtClean="0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- </a:t>
                      </a:r>
                      <a:r>
                        <a:rPr lang="ko-KR" sz="900" u="none" strike="noStrike" cap="none" dirty="0" smtClean="0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개인정보 </a:t>
                      </a:r>
                      <a:r>
                        <a:rPr lang="ko-KR" sz="900" u="none" strike="noStrike" cap="none" dirty="0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수집방법 : </a:t>
                      </a:r>
                      <a:r>
                        <a:rPr lang="ko-KR" sz="900" u="none" strike="noStrike" cap="none" dirty="0" err="1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네이버</a:t>
                      </a:r>
                      <a:r>
                        <a:rPr lang="ko-KR" sz="900" u="none" strike="noStrike" cap="none" dirty="0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 </a:t>
                      </a:r>
                      <a:r>
                        <a:rPr lang="ko-KR" sz="900" u="none" strike="noStrike" cap="none" dirty="0" err="1" smtClean="0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설문폼</a:t>
                      </a:r>
                      <a:r>
                        <a:rPr lang="en-US" altLang="ko-KR" sz="900" u="none" strike="noStrike" cap="none" dirty="0" smtClean="0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 </a:t>
                      </a:r>
                      <a:r>
                        <a:rPr lang="ko-KR" altLang="en-US" sz="900" u="none" strike="noStrike" cap="none" dirty="0" smtClean="0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및 지원 서류</a:t>
                      </a:r>
                      <a:endParaRPr sz="900" u="none" strike="noStrike" cap="none" dirty="0">
                        <a:solidFill>
                          <a:srgbClr val="000000"/>
                        </a:solidFill>
                        <a:latin typeface="LG스마트체 Bold" panose="020B0600000101010101" pitchFamily="50" charset="-127"/>
                        <a:ea typeface="LG스마트체 Bold" panose="020B0600000101010101" pitchFamily="50" charset="-127"/>
                        <a:cs typeface="Malgun Gothic"/>
                        <a:sym typeface="Malgun Gothic"/>
                      </a:endParaRPr>
                    </a:p>
                    <a:p>
                      <a:pPr marL="171450" marR="0" lvl="0" indent="-10160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Malgun Gothic"/>
                        <a:buNone/>
                      </a:pPr>
                      <a:endParaRPr sz="700" u="none" strike="noStrike" cap="none" dirty="0">
                        <a:solidFill>
                          <a:srgbClr val="000000"/>
                        </a:solidFill>
                        <a:latin typeface="LG스마트체 Bold" panose="020B0600000101010101" pitchFamily="50" charset="-127"/>
                        <a:ea typeface="LG스마트체 Bold" panose="020B0600000101010101" pitchFamily="50" charset="-127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ko-KR" sz="900" b="1" u="none" strike="noStrike" cap="none" dirty="0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3. 개인정보의 처리 및 보유기간</a:t>
                      </a:r>
                      <a:endParaRPr sz="1050" u="none" strike="noStrike" cap="none" dirty="0">
                        <a:solidFill>
                          <a:srgbClr val="000000"/>
                        </a:solidFill>
                        <a:latin typeface="LG스마트체 Bold" panose="020B0600000101010101" pitchFamily="50" charset="-127"/>
                        <a:ea typeface="LG스마트체 Bold" panose="020B0600000101010101" pitchFamily="50" charset="-127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ko-KR" sz="900" u="none" strike="noStrike" cap="none" dirty="0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개인정보 수집 및 이용목적이 달성된 후에는 다음과 같이 해당 정보를 지체 없이 파기합니다. </a:t>
                      </a:r>
                      <a:endParaRPr sz="1050" u="none" strike="noStrike" cap="none" dirty="0">
                        <a:solidFill>
                          <a:srgbClr val="000000"/>
                        </a:solidFill>
                        <a:latin typeface="LG스마트체 Bold" panose="020B0600000101010101" pitchFamily="50" charset="-127"/>
                        <a:ea typeface="LG스마트체 Bold" panose="020B0600000101010101" pitchFamily="50" charset="-127"/>
                        <a:cs typeface="Arial"/>
                        <a:sym typeface="Arial"/>
                      </a:endParaRPr>
                    </a:p>
                    <a:p>
                      <a:pPr marL="171450" marR="0" lvl="0" indent="-17145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Malgun Gothic"/>
                        <a:buChar char="-"/>
                      </a:pPr>
                      <a:r>
                        <a:rPr lang="ko-KR" sz="900" u="none" strike="noStrike" cap="none" dirty="0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활동 종료로 </a:t>
                      </a:r>
                      <a:r>
                        <a:rPr lang="ko-KR" sz="900" u="none" strike="noStrike" cap="none" dirty="0" err="1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부터</a:t>
                      </a:r>
                      <a:r>
                        <a:rPr lang="ko-KR" sz="900" u="none" strike="noStrike" cap="none" dirty="0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 1년 간</a:t>
                      </a:r>
                      <a:endParaRPr sz="900" u="none" strike="noStrike" cap="none" dirty="0">
                        <a:solidFill>
                          <a:srgbClr val="000000"/>
                        </a:solidFill>
                        <a:latin typeface="LG스마트체 Bold" panose="020B0600000101010101" pitchFamily="50" charset="-127"/>
                        <a:ea typeface="LG스마트체 Bold" panose="020B0600000101010101" pitchFamily="50" charset="-127"/>
                        <a:cs typeface="Malgun Gothic"/>
                        <a:sym typeface="Malgun Gothic"/>
                      </a:endParaRPr>
                    </a:p>
                    <a:p>
                      <a:pPr marL="171450" marR="0" lvl="0" indent="-10160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Malgun Gothic"/>
                        <a:buNone/>
                      </a:pPr>
                      <a:endParaRPr sz="700" u="none" strike="noStrike" cap="none" dirty="0">
                        <a:solidFill>
                          <a:srgbClr val="000000"/>
                        </a:solidFill>
                        <a:latin typeface="LG스마트체 Bold" panose="020B0600000101010101" pitchFamily="50" charset="-127"/>
                        <a:ea typeface="LG스마트체 Bold" panose="020B0600000101010101" pitchFamily="50" charset="-127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ko-KR" sz="900" b="1" u="none" strike="noStrike" cap="none" dirty="0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4. 개인정보처리의 위탁에 관한 사항</a:t>
                      </a:r>
                      <a:endParaRPr sz="1050" u="none" strike="noStrike" cap="none" dirty="0">
                        <a:solidFill>
                          <a:srgbClr val="000000"/>
                        </a:solidFill>
                        <a:latin typeface="LG스마트체 Bold" panose="020B0600000101010101" pitchFamily="50" charset="-127"/>
                        <a:ea typeface="LG스마트체 Bold" panose="020B0600000101010101" pitchFamily="50" charset="-127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ko-KR" sz="900" u="none" strike="noStrike" cap="none" dirty="0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서비스 이행을 위해 아래와 같이 외부 전문업체에 취급 위탁하여 운영하고 있습니다. </a:t>
                      </a:r>
                      <a:endParaRPr sz="1050" u="none" strike="noStrike" cap="none" dirty="0">
                        <a:solidFill>
                          <a:srgbClr val="000000"/>
                        </a:solidFill>
                        <a:latin typeface="LG스마트체 Bold" panose="020B0600000101010101" pitchFamily="50" charset="-127"/>
                        <a:ea typeface="LG스마트체 Bold" panose="020B0600000101010101" pitchFamily="50" charset="-127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ko-KR" sz="900" u="none" strike="noStrike" cap="none" dirty="0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- 업무대행 : ㈜</a:t>
                      </a:r>
                      <a:r>
                        <a:rPr lang="ko-KR" sz="900" u="none" strike="noStrike" cap="none" dirty="0" err="1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올댓캠퍼스</a:t>
                      </a:r>
                      <a:r>
                        <a:rPr lang="ko-KR" sz="900" u="none" strike="noStrike" cap="none" dirty="0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 / 사업자등록번호 : 565-81-00054</a:t>
                      </a:r>
                      <a:endParaRPr sz="1050" u="none" strike="noStrike" cap="none" dirty="0">
                        <a:solidFill>
                          <a:srgbClr val="000000"/>
                        </a:solidFill>
                        <a:latin typeface="LG스마트체 Bold" panose="020B0600000101010101" pitchFamily="50" charset="-127"/>
                        <a:ea typeface="LG스마트체 Bold" panose="020B0600000101010101" pitchFamily="50" charset="-127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Malgun Gothic"/>
                        <a:buNone/>
                      </a:pPr>
                      <a:r>
                        <a:rPr lang="ko-KR" sz="900" u="none" strike="noStrike" cap="none" dirty="0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- 주소 : 서울특별시 마포구 동교로29길 40, 5층</a:t>
                      </a:r>
                      <a:br>
                        <a:rPr lang="ko-KR" sz="900" u="none" strike="noStrike" cap="none" dirty="0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</a:br>
                      <a:r>
                        <a:rPr lang="ko-KR" sz="900" u="none" strike="noStrike" cap="none" dirty="0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- 개인정보보호책임자 : 박 창 수</a:t>
                      </a:r>
                      <a:endParaRPr sz="1050" u="none" strike="noStrike" cap="none" dirty="0">
                        <a:solidFill>
                          <a:srgbClr val="000000"/>
                        </a:solidFill>
                        <a:latin typeface="LG스마트체 Bold" panose="020B0600000101010101" pitchFamily="50" charset="-127"/>
                        <a:ea typeface="LG스마트체 Bold" panose="020B0600000101010101" pitchFamily="50" charset="-127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Malgun Gothic"/>
                        <a:buNone/>
                      </a:pPr>
                      <a:r>
                        <a:rPr lang="en-US" altLang="ko-KR" sz="900" u="none" strike="noStrike" cap="none" dirty="0" smtClean="0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- </a:t>
                      </a:r>
                      <a:r>
                        <a:rPr lang="ko-KR" sz="900" u="none" strike="noStrike" cap="none" dirty="0" smtClean="0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수탁업체 </a:t>
                      </a:r>
                      <a:r>
                        <a:rPr lang="ko-KR" sz="900" u="none" strike="noStrike" cap="none" dirty="0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위탁업무내용 : 신청자에 따른 본인 확인 및 개인식별, 개인별 공지 사항 전달</a:t>
                      </a:r>
                      <a:endParaRPr sz="900" u="none" strike="noStrike" cap="none" dirty="0">
                        <a:solidFill>
                          <a:srgbClr val="000000"/>
                        </a:solidFill>
                        <a:latin typeface="LG스마트체 Bold" panose="020B0600000101010101" pitchFamily="50" charset="-127"/>
                        <a:ea typeface="LG스마트체 Bold" panose="020B0600000101010101" pitchFamily="50" charset="-127"/>
                        <a:cs typeface="Malgun Gothic"/>
                        <a:sym typeface="Malgun Gothic"/>
                      </a:endParaRPr>
                    </a:p>
                    <a:p>
                      <a:pPr marL="171450" marR="0" lvl="0" indent="-10160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Malgun Gothic"/>
                        <a:buNone/>
                      </a:pPr>
                      <a:endParaRPr sz="1050" u="none" strike="noStrike" cap="none" dirty="0">
                        <a:solidFill>
                          <a:srgbClr val="000000"/>
                        </a:solidFill>
                        <a:latin typeface="LG스마트체 Bold" panose="020B0600000101010101" pitchFamily="50" charset="-127"/>
                        <a:ea typeface="LG스마트체 Bold" panose="020B0600000101010101" pitchFamily="50" charset="-127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ko-KR" sz="900" u="none" strike="noStrike" cap="none" dirty="0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개인정보의 처리 위탁계약 시 개인정보보호 관련 법규의 준수, 개인정보에 관한 제3자 제공 금지 및 사고 시의 책임부담, 위탁기간, 처리 종료 후의 개인정보의 반환 또는 파기 등을 명확히 규정하고 당해 계약내용을 서면 또는 전자적으로 보관하고 있습니다. 위탁하는 업무의 내용이 변경될 경우, 카페 및 </a:t>
                      </a:r>
                      <a:r>
                        <a:rPr lang="ko-KR" sz="900" u="none" strike="noStrike" cap="none" dirty="0" err="1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블로그</a:t>
                      </a:r>
                      <a:r>
                        <a:rPr lang="ko-KR" sz="900" u="none" strike="noStrike" cap="none" dirty="0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 공지사항, 서면, </a:t>
                      </a:r>
                      <a:r>
                        <a:rPr lang="ko-KR" sz="900" u="none" strike="noStrike" cap="none" dirty="0" err="1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이메일</a:t>
                      </a:r>
                      <a:r>
                        <a:rPr lang="ko-KR" sz="900" u="none" strike="noStrike" cap="none" dirty="0">
                          <a:solidFill>
                            <a:srgbClr val="000000"/>
                          </a:solidFill>
                          <a:latin typeface="LG스마트체 Bold" panose="020B0600000101010101" pitchFamily="50" charset="-127"/>
                          <a:ea typeface="LG스마트체 Bold" panose="020B0600000101010101" pitchFamily="50" charset="-127"/>
                          <a:cs typeface="Malgun Gothic"/>
                          <a:sym typeface="Malgun Gothic"/>
                        </a:rPr>
                        <a:t>, 전화, SMS 또는 이와 유사한 방법 중 1개 이상의 방법으로 고지하겠습니다.</a:t>
                      </a:r>
                      <a:endParaRPr sz="1200" u="none" strike="noStrike" cap="none" dirty="0">
                        <a:latin typeface="LG스마트체 Bold" panose="020B0600000101010101" pitchFamily="50" charset="-127"/>
                        <a:ea typeface="LG스마트체 Bold" panose="020B0600000101010101" pitchFamily="50" charset="-127"/>
                      </a:endParaRPr>
                    </a:p>
                    <a:p>
                      <a:pPr marL="0" marR="0" lvl="0" indent="0" algn="l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050" u="none" strike="noStrike" cap="none" dirty="0">
                        <a:solidFill>
                          <a:srgbClr val="000000"/>
                        </a:solidFill>
                        <a:latin typeface="LG스마트체 Bold" panose="020B0600000101010101" pitchFamily="50" charset="-127"/>
                        <a:ea typeface="LG스마트체 Bold" panose="020B0600000101010101" pitchFamily="50" charset="-127"/>
                        <a:cs typeface="Arial"/>
                        <a:sym typeface="Arial"/>
                      </a:endParaRPr>
                    </a:p>
                  </a:txBody>
                  <a:tcPr marL="64775" marR="64775" marT="17900" marB="1790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9" name="Google Shape;38;p9"/>
          <p:cNvSpPr/>
          <p:nvPr userDrawn="1"/>
        </p:nvSpPr>
        <p:spPr>
          <a:xfrm>
            <a:off x="-6097" y="3783105"/>
            <a:ext cx="6858000" cy="692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ko-KR" sz="1600" b="1" i="0" u="none" strike="noStrike" cap="none" dirty="0" smtClean="0">
                <a:solidFill>
                  <a:srgbClr val="000000"/>
                </a:solidFill>
                <a:latin typeface="LG스마트체 Bold" panose="020B0600000101010101" pitchFamily="50" charset="-127"/>
                <a:ea typeface="LG스마트체 Bold" panose="020B0600000101010101" pitchFamily="50" charset="-127"/>
                <a:cs typeface="Malgun Gothic"/>
                <a:sym typeface="Malgun Gothic"/>
              </a:rPr>
              <a:t>[</a:t>
            </a:r>
            <a:r>
              <a:rPr lang="ko-KR" sz="1600" b="1" i="0" u="none" strike="noStrike" cap="none" dirty="0">
                <a:solidFill>
                  <a:srgbClr val="000000"/>
                </a:solidFill>
                <a:latin typeface="LG스마트체 Bold" panose="020B0600000101010101" pitchFamily="50" charset="-127"/>
                <a:ea typeface="LG스마트체 Bold" panose="020B0600000101010101" pitchFamily="50" charset="-127"/>
                <a:cs typeface="Arial"/>
                <a:sym typeface="Arial"/>
              </a:rPr>
              <a:t>개인정보의 수집 및 이용동의서</a:t>
            </a:r>
            <a:r>
              <a:rPr lang="ko-KR" sz="1600" b="1" i="0" u="none" strike="noStrike" cap="none" dirty="0" smtClean="0">
                <a:solidFill>
                  <a:srgbClr val="000000"/>
                </a:solidFill>
                <a:latin typeface="LG스마트체 Bold" panose="020B0600000101010101" pitchFamily="50" charset="-127"/>
                <a:ea typeface="LG스마트체 Bold" panose="020B0600000101010101" pitchFamily="50" charset="-127"/>
                <a:cs typeface="Malgun Gothic"/>
                <a:sym typeface="Malgun Gothic"/>
              </a:rPr>
              <a:t>]</a:t>
            </a:r>
            <a:endParaRPr lang="en-US" altLang="ko-KR" sz="1600" b="1" i="0" u="none" strike="noStrike" cap="none" dirty="0" smtClean="0">
              <a:solidFill>
                <a:srgbClr val="000000"/>
              </a:solidFill>
              <a:latin typeface="LG스마트체 Bold" panose="020B0600000101010101" pitchFamily="50" charset="-127"/>
              <a:ea typeface="LG스마트체 Bold" panose="020B0600000101010101" pitchFamily="50" charset="-127"/>
              <a:cs typeface="Malgun Gothic"/>
              <a:sym typeface="Malgun Gothic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ko-KR" altLang="ko-KR" sz="1000" b="1" u="none" strike="noStrike" cap="none" dirty="0" smtClean="0">
                <a:solidFill>
                  <a:schemeClr val="tx1"/>
                </a:solidFill>
                <a:latin typeface="LG스마트체 Bold" panose="020B0600000101010101" pitchFamily="50" charset="-127"/>
                <a:ea typeface="LG스마트체 Bold" panose="020B0600000101010101" pitchFamily="50" charset="-127"/>
              </a:rPr>
              <a:t>지원링크</a:t>
            </a:r>
            <a:r>
              <a:rPr lang="ko-KR" altLang="ko-KR" sz="1000" b="1" u="none" strike="noStrike" cap="none" dirty="0" smtClean="0">
                <a:solidFill>
                  <a:srgbClr val="0070C0"/>
                </a:solidFill>
                <a:latin typeface="LG스마트체 Bold" panose="020B0600000101010101" pitchFamily="50" charset="-127"/>
                <a:ea typeface="LG스마트체 Bold" panose="020B0600000101010101" pitchFamily="50" charset="-127"/>
              </a:rPr>
              <a:t>(</a:t>
            </a:r>
            <a:r>
              <a:rPr lang="ko-KR" altLang="ko-KR" sz="1000" b="0" i="0" u="sng" strike="noStrike" cap="none" dirty="0" smtClean="0">
                <a:solidFill>
                  <a:schemeClr val="accent1"/>
                </a:solidFill>
                <a:latin typeface="LG스마트체 Bold" panose="020B0600000101010101" pitchFamily="50" charset="-127"/>
                <a:ea typeface="LG스마트체 Bold" panose="020B0600000101010101" pitchFamily="50" charset="-127"/>
                <a:cs typeface="Arial"/>
                <a:sym typeface="Arial"/>
                <a:hlinkClick r:id="rId4" invalidUrl="http:///"/>
              </a:rPr>
              <a:t>http://</a:t>
            </a:r>
            <a:r>
              <a:rPr lang="ko-KR" altLang="ko-KR" sz="1000" b="0" i="0" u="sng" strike="noStrike" cap="none" dirty="0" smtClean="0">
                <a:solidFill>
                  <a:schemeClr val="accent1"/>
                </a:solidFill>
                <a:latin typeface="LG스마트체 Bold" panose="020B0600000101010101" pitchFamily="50" charset="-127"/>
                <a:ea typeface="LG스마트체 Bold" panose="020B0600000101010101" pitchFamily="50" charset="-127"/>
                <a:cs typeface="Arial"/>
                <a:sym typeface="Arial"/>
                <a:hlinkClick r:id="rId3">
                  <a:extLst>
                    <a:ext uri="{A12FA001-AC4F-418D-AE19-62706E023703}">
                      <ahyp:hlinkClr xmlns:lc="http://schemas.openxmlformats.org/drawingml/2006/lockedCanvas"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naver.me/</a:t>
            </a:r>
            <a:r>
              <a:rPr lang="en-US" altLang="ko-KR" sz="1000" b="0" i="0" u="sng" strike="noStrike" cap="none" dirty="0" err="1" smtClean="0">
                <a:solidFill>
                  <a:schemeClr val="accent1"/>
                </a:solidFill>
                <a:latin typeface="LG스마트체 Bold" panose="020B0600000101010101" pitchFamily="50" charset="-127"/>
                <a:ea typeface="LG스마트체 Bold" panose="020B0600000101010101" pitchFamily="50" charset="-127"/>
                <a:cs typeface="Arial"/>
                <a:sym typeface="Arial"/>
              </a:rPr>
              <a:t>FNiUqFWa</a:t>
            </a:r>
            <a:r>
              <a:rPr lang="ko-KR" altLang="ko-KR" sz="1000" b="1" u="none" strike="noStrike" cap="none" dirty="0" smtClean="0">
                <a:solidFill>
                  <a:srgbClr val="0070C0"/>
                </a:solidFill>
                <a:latin typeface="LG스마트체 Bold" panose="020B0600000101010101" pitchFamily="50" charset="-127"/>
                <a:ea typeface="LG스마트체 Bold" panose="020B0600000101010101" pitchFamily="50" charset="-127"/>
              </a:rPr>
              <a:t>)</a:t>
            </a:r>
            <a:r>
              <a:rPr lang="ko-KR" altLang="ko-KR" sz="1000" b="1" i="0" u="none" strike="noStrike" cap="none" dirty="0" smtClean="0">
                <a:solidFill>
                  <a:srgbClr val="000000"/>
                </a:solidFill>
                <a:latin typeface="LG스마트체 Bold" panose="020B0600000101010101" pitchFamily="50" charset="-127"/>
                <a:ea typeface="LG스마트체 Bold" panose="020B0600000101010101" pitchFamily="50" charset="-127"/>
                <a:cs typeface="Malgun Gothic"/>
                <a:sym typeface="Malgun Gothic"/>
              </a:rPr>
              <a:t> </a:t>
            </a:r>
            <a:r>
              <a:rPr lang="ko-KR" altLang="ko-KR" sz="1000" b="1" i="0" u="none" strike="noStrike" cap="none" dirty="0" smtClean="0">
                <a:solidFill>
                  <a:srgbClr val="000000"/>
                </a:solidFill>
                <a:latin typeface="LG스마트체 Bold" panose="020B0600000101010101" pitchFamily="50" charset="-127"/>
                <a:ea typeface="LG스마트체 Bold" panose="020B0600000101010101" pitchFamily="50" charset="-127"/>
                <a:cs typeface="Arial"/>
                <a:sym typeface="Arial"/>
              </a:rPr>
              <a:t>내 개인정보 수집 및 이용 동의 항목에 </a:t>
            </a:r>
            <a:r>
              <a:rPr lang="ko-KR" altLang="ko-KR" sz="1000" b="1" i="0" u="none" strike="noStrike" cap="none" dirty="0" smtClean="0">
                <a:solidFill>
                  <a:srgbClr val="000000"/>
                </a:solidFill>
                <a:latin typeface="LG스마트체 Bold" panose="020B0600000101010101" pitchFamily="50" charset="-127"/>
                <a:ea typeface="LG스마트체 Bold" panose="020B0600000101010101" pitchFamily="50" charset="-127"/>
                <a:cs typeface="Malgun Gothic"/>
                <a:sym typeface="Malgun Gothic"/>
              </a:rPr>
              <a:t>‘</a:t>
            </a:r>
            <a:r>
              <a:rPr lang="ko-KR" altLang="ko-KR" sz="1000" b="1" i="0" u="none" strike="noStrike" cap="none" dirty="0" smtClean="0">
                <a:solidFill>
                  <a:srgbClr val="000000"/>
                </a:solidFill>
                <a:latin typeface="LG스마트체 Bold" panose="020B0600000101010101" pitchFamily="50" charset="-127"/>
                <a:ea typeface="LG스마트체 Bold" panose="020B0600000101010101" pitchFamily="50" charset="-127"/>
                <a:cs typeface="Arial"/>
                <a:sym typeface="Arial"/>
              </a:rPr>
              <a:t>동의</a:t>
            </a:r>
            <a:r>
              <a:rPr lang="ko-KR" altLang="ko-KR" sz="1000" b="1" i="0" u="none" strike="noStrike" cap="none" dirty="0" smtClean="0">
                <a:solidFill>
                  <a:srgbClr val="000000"/>
                </a:solidFill>
                <a:latin typeface="LG스마트체 Bold" panose="020B0600000101010101" pitchFamily="50" charset="-127"/>
                <a:ea typeface="LG스마트체 Bold" panose="020B0600000101010101" pitchFamily="50" charset="-127"/>
                <a:cs typeface="Malgun Gothic"/>
                <a:sym typeface="Malgun Gothic"/>
              </a:rPr>
              <a:t>’ </a:t>
            </a:r>
            <a:r>
              <a:rPr lang="ko-KR" altLang="ko-KR" sz="1000" b="1" i="0" u="none" strike="noStrike" cap="none" dirty="0" smtClean="0">
                <a:solidFill>
                  <a:srgbClr val="000000"/>
                </a:solidFill>
                <a:latin typeface="LG스마트체 Bold" panose="020B0600000101010101" pitchFamily="50" charset="-127"/>
                <a:ea typeface="LG스마트체 Bold" panose="020B0600000101010101" pitchFamily="50" charset="-127"/>
                <a:cs typeface="Arial"/>
                <a:sym typeface="Arial"/>
              </a:rPr>
              <a:t>체크해주세요</a:t>
            </a:r>
            <a:endParaRPr sz="500" b="0" i="0" u="none" strike="noStrike" cap="none" dirty="0">
              <a:solidFill>
                <a:srgbClr val="000000"/>
              </a:solidFill>
              <a:latin typeface="LG스마트체 Bold" panose="020B0600000101010101" pitchFamily="50" charset="-127"/>
              <a:ea typeface="LG스마트체 Bold" panose="020B0600000101010101" pitchFamily="50" charset="-127"/>
              <a:cs typeface="Malgun Gothic"/>
              <a:sym typeface="Malgun Gothic"/>
            </a:endParaRPr>
          </a:p>
        </p:txBody>
      </p:sp>
      <p:sp>
        <p:nvSpPr>
          <p:cNvPr id="10" name="Google Shape;39;p9"/>
          <p:cNvSpPr/>
          <p:nvPr userDrawn="1"/>
        </p:nvSpPr>
        <p:spPr>
          <a:xfrm>
            <a:off x="-1740535" y="8854489"/>
            <a:ext cx="10339069" cy="712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ko-KR" sz="900" b="0" i="0" u="none" strike="noStrike" cap="none" dirty="0">
                <a:solidFill>
                  <a:srgbClr val="000000"/>
                </a:solidFill>
                <a:latin typeface="LG스마트체 Bold" panose="020B0600000101010101" pitchFamily="50" charset="-127"/>
                <a:ea typeface="LG스마트체 Bold" panose="020B0600000101010101" pitchFamily="50" charset="-127"/>
                <a:cs typeface="Malgun Gothic"/>
                <a:sym typeface="Malgun Gothic"/>
              </a:rPr>
              <a:t>※ 개인정보의 수집, 이용, 제공, 위탁 등과 관련한 위 사항에 대하여 </a:t>
            </a:r>
            <a:r>
              <a:rPr lang="ko-KR" sz="900" b="0" i="0" u="none" strike="noStrike" cap="none" dirty="0" smtClean="0">
                <a:solidFill>
                  <a:srgbClr val="000000"/>
                </a:solidFill>
                <a:latin typeface="LG스마트체 Bold" panose="020B0600000101010101" pitchFamily="50" charset="-127"/>
                <a:ea typeface="LG스마트체 Bold" panose="020B0600000101010101" pitchFamily="50" charset="-127"/>
                <a:cs typeface="Malgun Gothic"/>
                <a:sym typeface="Malgun Gothic"/>
              </a:rPr>
              <a:t>원하지 </a:t>
            </a:r>
            <a:r>
              <a:rPr lang="ko-KR" sz="900" b="0" i="0" u="none" strike="noStrike" cap="none" dirty="0">
                <a:solidFill>
                  <a:srgbClr val="000000"/>
                </a:solidFill>
                <a:latin typeface="LG스마트체 Bold" panose="020B0600000101010101" pitchFamily="50" charset="-127"/>
                <a:ea typeface="LG스마트체 Bold" panose="020B0600000101010101" pitchFamily="50" charset="-127"/>
                <a:cs typeface="Malgun Gothic"/>
                <a:sym typeface="Malgun Gothic"/>
              </a:rPr>
              <a:t>않는 경우 동의를 거부할 수 있습니다. </a:t>
            </a:r>
            <a:endParaRPr sz="1200" b="0" i="0" u="none" strike="noStrike" cap="none" dirty="0">
              <a:solidFill>
                <a:srgbClr val="000000"/>
              </a:solidFill>
              <a:latin typeface="LG스마트체 Bold" panose="020B0600000101010101" pitchFamily="50" charset="-127"/>
              <a:ea typeface="LG스마트체 Bold" panose="020B0600000101010101" pitchFamily="50" charset="-127"/>
              <a:cs typeface="Arial"/>
              <a:sym typeface="Arial"/>
            </a:endParaRPr>
          </a:p>
          <a:p>
            <a:pPr marL="0" marR="0" lvl="0" indent="0" algn="ct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ko-KR" sz="900" b="0" i="0" u="none" strike="noStrike" cap="none" dirty="0">
                <a:solidFill>
                  <a:srgbClr val="000000"/>
                </a:solidFill>
                <a:latin typeface="LG스마트체 Bold" panose="020B0600000101010101" pitchFamily="50" charset="-127"/>
                <a:ea typeface="LG스마트체 Bold" panose="020B0600000101010101" pitchFamily="50" charset="-127"/>
                <a:cs typeface="Malgun Gothic"/>
                <a:sym typeface="Malgun Gothic"/>
              </a:rPr>
              <a:t>다만, 지원자 동의를 거부하는 경우 지원과정에서 불이익이 있을 수 있음을 알려드립니다.</a:t>
            </a:r>
            <a:endParaRPr sz="1200" b="0" i="0" u="none" strike="noStrike" cap="none" dirty="0">
              <a:solidFill>
                <a:srgbClr val="000000"/>
              </a:solidFill>
              <a:latin typeface="LG스마트체 Bold" panose="020B0600000101010101" pitchFamily="50" charset="-127"/>
              <a:ea typeface="LG스마트체 Bold" panose="020B0600000101010101" pitchFamily="50" charset="-127"/>
              <a:cs typeface="Arial"/>
              <a:sym typeface="Arial"/>
            </a:endParaRPr>
          </a:p>
          <a:p>
            <a:pPr marL="0" marR="0" lvl="0" indent="0" algn="ct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endParaRPr sz="400" b="0" i="0" u="none" strike="noStrike" cap="none" dirty="0">
              <a:solidFill>
                <a:srgbClr val="000000"/>
              </a:solidFill>
              <a:latin typeface="LG스마트체 Bold" panose="020B0600000101010101" pitchFamily="50" charset="-127"/>
              <a:ea typeface="LG스마트체 Bold" panose="020B0600000101010101" pitchFamily="50" charset="-127"/>
              <a:cs typeface="Malgun Gothic"/>
              <a:sym typeface="Malgun Gothic"/>
            </a:endParaRPr>
          </a:p>
          <a:p>
            <a:pPr marL="0" marR="0" lvl="0" indent="0" algn="ct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ko-KR" sz="900" b="0" i="0" u="none" strike="noStrike" cap="none" dirty="0">
                <a:solidFill>
                  <a:srgbClr val="000000"/>
                </a:solidFill>
                <a:latin typeface="LG스마트체 Bold" panose="020B0600000101010101" pitchFamily="50" charset="-127"/>
                <a:ea typeface="LG스마트체 Bold" panose="020B0600000101010101" pitchFamily="50" charset="-127"/>
                <a:cs typeface="Malgun Gothic"/>
                <a:sym typeface="Malgun Gothic"/>
              </a:rPr>
              <a:t>위 사항에 모두 동의하며, </a:t>
            </a:r>
            <a:r>
              <a:rPr lang="en-US" altLang="ko-KR" sz="900" b="0" i="0" u="none" strike="noStrike" cap="none" dirty="0" smtClean="0">
                <a:solidFill>
                  <a:srgbClr val="000000"/>
                </a:solidFill>
                <a:latin typeface="LG스마트체 Bold" panose="020B0600000101010101" pitchFamily="50" charset="-127"/>
                <a:ea typeface="LG스마트체 Bold" panose="020B0600000101010101" pitchFamily="50" charset="-127"/>
                <a:cs typeface="Malgun Gothic"/>
                <a:sym typeface="Malgun Gothic"/>
              </a:rPr>
              <a:t>‘LG</a:t>
            </a:r>
            <a:r>
              <a:rPr lang="ko-KR" altLang="en-US" sz="900" b="0" i="0" u="none" strike="noStrike" cap="none" dirty="0" smtClean="0">
                <a:solidFill>
                  <a:srgbClr val="000000"/>
                </a:solidFill>
                <a:latin typeface="LG스마트체 Bold" panose="020B0600000101010101" pitchFamily="50" charset="-127"/>
                <a:ea typeface="LG스마트체 Bold" panose="020B0600000101010101" pitchFamily="50" charset="-127"/>
                <a:cs typeface="Malgun Gothic"/>
                <a:sym typeface="Malgun Gothic"/>
              </a:rPr>
              <a:t>전자 </a:t>
            </a:r>
            <a:r>
              <a:rPr lang="en-US" altLang="ko-KR" sz="900" b="0" i="0" u="none" strike="noStrike" cap="none" dirty="0" smtClean="0">
                <a:solidFill>
                  <a:srgbClr val="000000"/>
                </a:solidFill>
                <a:latin typeface="LG스마트체 Bold" panose="020B0600000101010101" pitchFamily="50" charset="-127"/>
                <a:ea typeface="LG스마트체 Bold" panose="020B0600000101010101" pitchFamily="50" charset="-127"/>
                <a:cs typeface="Malgun Gothic"/>
                <a:sym typeface="Malgun Gothic"/>
              </a:rPr>
              <a:t>ESG </a:t>
            </a:r>
            <a:r>
              <a:rPr lang="ko-KR" altLang="en-US" sz="900" b="0" i="0" u="none" strike="noStrike" cap="none" dirty="0" smtClean="0">
                <a:solidFill>
                  <a:srgbClr val="000000"/>
                </a:solidFill>
                <a:latin typeface="LG스마트체 Bold" panose="020B0600000101010101" pitchFamily="50" charset="-127"/>
                <a:ea typeface="LG스마트체 Bold" panose="020B0600000101010101" pitchFamily="50" charset="-127"/>
                <a:cs typeface="Malgun Gothic"/>
                <a:sym typeface="Malgun Gothic"/>
              </a:rPr>
              <a:t>대학생 아카데미 </a:t>
            </a:r>
            <a:r>
              <a:rPr lang="en-US" altLang="ko-KR" sz="900" b="0" i="0" u="none" strike="noStrike" cap="none" dirty="0" smtClean="0">
                <a:solidFill>
                  <a:srgbClr val="000000"/>
                </a:solidFill>
                <a:latin typeface="LG스마트체 Bold" panose="020B0600000101010101" pitchFamily="50" charset="-127"/>
                <a:ea typeface="LG스마트체 Bold" panose="020B0600000101010101" pitchFamily="50" charset="-127"/>
                <a:cs typeface="Malgun Gothic"/>
                <a:sym typeface="Malgun Gothic"/>
              </a:rPr>
              <a:t>7</a:t>
            </a:r>
            <a:r>
              <a:rPr lang="ko-KR" altLang="en-US" sz="900" b="0" i="0" u="none" strike="noStrike" cap="none" dirty="0" smtClean="0">
                <a:solidFill>
                  <a:srgbClr val="000000"/>
                </a:solidFill>
                <a:latin typeface="LG스마트체 Bold" panose="020B0600000101010101" pitchFamily="50" charset="-127"/>
                <a:ea typeface="LG스마트체 Bold" panose="020B0600000101010101" pitchFamily="50" charset="-127"/>
                <a:cs typeface="Malgun Gothic"/>
                <a:sym typeface="Malgun Gothic"/>
              </a:rPr>
              <a:t>기</a:t>
            </a:r>
            <a:r>
              <a:rPr lang="en-US" altLang="ko-KR" sz="900" b="0" i="0" u="none" strike="noStrike" cap="none" dirty="0" smtClean="0">
                <a:solidFill>
                  <a:srgbClr val="000000"/>
                </a:solidFill>
                <a:latin typeface="LG스마트체 Bold" panose="020B0600000101010101" pitchFamily="50" charset="-127"/>
                <a:ea typeface="LG스마트체 Bold" panose="020B0600000101010101" pitchFamily="50" charset="-127"/>
                <a:cs typeface="Malgun Gothic"/>
                <a:sym typeface="Malgun Gothic"/>
              </a:rPr>
              <a:t>’</a:t>
            </a:r>
            <a:r>
              <a:rPr lang="ko-KR" sz="900" b="0" i="0" u="none" strike="noStrike" cap="none" dirty="0" smtClean="0">
                <a:solidFill>
                  <a:srgbClr val="000000"/>
                </a:solidFill>
                <a:latin typeface="LG스마트체 Bold" panose="020B0600000101010101" pitchFamily="50" charset="-127"/>
                <a:ea typeface="LG스마트체 Bold" panose="020B0600000101010101" pitchFamily="50" charset="-127"/>
                <a:cs typeface="Malgun Gothic"/>
                <a:sym typeface="Malgun Gothic"/>
              </a:rPr>
              <a:t>에 </a:t>
            </a:r>
            <a:r>
              <a:rPr lang="ko-KR" sz="900" b="0" i="0" u="none" strike="noStrike" cap="none" dirty="0">
                <a:solidFill>
                  <a:srgbClr val="000000"/>
                </a:solidFill>
                <a:latin typeface="LG스마트체 Bold" panose="020B0600000101010101" pitchFamily="50" charset="-127"/>
                <a:ea typeface="LG스마트체 Bold" panose="020B0600000101010101" pitchFamily="50" charset="-127"/>
                <a:cs typeface="Malgun Gothic"/>
                <a:sym typeface="Malgun Gothic"/>
              </a:rPr>
              <a:t>지원합니다.  </a:t>
            </a:r>
            <a:endParaRPr sz="1200" b="0" i="0" u="none" strike="noStrike" cap="none" dirty="0">
              <a:solidFill>
                <a:srgbClr val="000000"/>
              </a:solidFill>
              <a:latin typeface="LG스마트체 Bold" panose="020B0600000101010101" pitchFamily="50" charset="-127"/>
              <a:ea typeface="LG스마트체 Bold" panose="020B0600000101010101" pitchFamily="50" charset="-127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5B8D1-6960-4BC0-AD82-35D1B40905CA}" type="datetime1">
              <a:rPr lang="ko-KR" altLang="en-US" smtClean="0"/>
              <a:t>2021-05-19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123CC-51FC-4E9B-90AF-C7F7B380E7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9805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65001-7CFB-4190-B7BD-263CCA898E30}" type="datetime1">
              <a:rPr lang="ko-KR" altLang="en-US" smtClean="0"/>
              <a:t>2021-05-19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123CC-51FC-4E9B-90AF-C7F7B380E7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230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 preserve="1">
  <p:cSld name="1_제목만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7;p6"/>
          <p:cNvSpPr txBox="1">
            <a:spLocks noGrp="1"/>
          </p:cNvSpPr>
          <p:nvPr>
            <p:ph type="sldNum" idx="12"/>
          </p:nvPr>
        </p:nvSpPr>
        <p:spPr>
          <a:xfrm>
            <a:off x="2657475" y="9399376"/>
            <a:ext cx="1543050" cy="3962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2</a:t>
            </a:r>
            <a:endParaRPr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819136826"/>
              </p:ext>
            </p:extLst>
          </p:nvPr>
        </p:nvGraphicFramePr>
        <p:xfrm>
          <a:off x="188912" y="680211"/>
          <a:ext cx="6480175" cy="7974663"/>
        </p:xfrm>
        <a:graphic>
          <a:graphicData uri="http://schemas.openxmlformats.org/drawingml/2006/table">
            <a:tbl>
              <a:tblPr/>
              <a:tblGrid>
                <a:gridCol w="6480175">
                  <a:extLst>
                    <a:ext uri="{9D8B030D-6E8A-4147-A177-3AD203B41FA5}">
                      <a16:colId xmlns:a16="http://schemas.microsoft.com/office/drawing/2014/main" xmlns="" val="2055837815"/>
                    </a:ext>
                  </a:extLst>
                </a:gridCol>
              </a:tblGrid>
              <a:tr h="414663">
                <a:tc>
                  <a:txBody>
                    <a:bodyPr/>
                    <a:lstStyle/>
                    <a:p>
                      <a:pPr marL="0" marR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1. </a:t>
                      </a:r>
                      <a:r>
                        <a:rPr lang="ko-KR" altLang="en-US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본인을 어필할 수 있는 사진 한 장을 첨부하고</a:t>
                      </a:r>
                      <a:r>
                        <a:rPr lang="en-US" altLang="ko-KR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이에 대한 자기소개를 자유롭게 작성해주세요</a:t>
                      </a:r>
                      <a:r>
                        <a:rPr lang="en-US" altLang="ko-KR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r>
                        <a:rPr lang="ko-KR" altLang="en-US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(500</a:t>
                      </a:r>
                      <a:r>
                        <a:rPr lang="ko-KR" altLang="en-US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자</a:t>
                      </a:r>
                      <a:r>
                        <a:rPr lang="en-US" altLang="ko-KR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200" b="1" kern="0" spc="-100" baseline="0" dirty="0">
                        <a:solidFill>
                          <a:schemeClr val="bg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6431" marR="46431" marT="30954" marB="30954" anchor="ctr">
                    <a:lnL>
                      <a:noFill/>
                    </a:lnL>
                    <a:lnR>
                      <a:noFill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795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21012228"/>
                  </a:ext>
                </a:extLst>
              </a:tr>
              <a:tr h="5400000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05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사진</a:t>
                      </a:r>
                      <a:r>
                        <a:rPr lang="ko-KR" altLang="en-US" sz="1050" b="1" kern="0" spc="0" baseline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삽입</a:t>
                      </a:r>
                      <a:r>
                        <a:rPr lang="en-US" altLang="ko-KR" sz="105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</a:p>
                  </a:txBody>
                  <a:tcPr marL="43851" marR="43851" marT="12124" marB="12124" anchor="ctr">
                    <a:lnL>
                      <a:noFill/>
                    </a:lnL>
                    <a:lnR>
                      <a:noFill/>
                    </a:lnR>
                    <a:lnT w="10795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795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6350781"/>
                  </a:ext>
                </a:extLst>
              </a:tr>
              <a:tr h="2160000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3851" marR="43851" marT="12124" marB="12124">
                    <a:lnL>
                      <a:noFill/>
                    </a:lnL>
                    <a:lnR>
                      <a:noFill/>
                    </a:lnR>
                    <a:lnT w="10795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251997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199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">
  <p:cSld name="제목 및 내용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6"/>
          <p:cNvSpPr txBox="1">
            <a:spLocks noGrp="1"/>
          </p:cNvSpPr>
          <p:nvPr>
            <p:ph type="sldNum" idx="12"/>
          </p:nvPr>
        </p:nvSpPr>
        <p:spPr>
          <a:xfrm>
            <a:off x="2657475" y="9399376"/>
            <a:ext cx="1543050" cy="3962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ko-KR" dirty="0" smtClean="0"/>
              <a:t>1</a:t>
            </a:r>
            <a:endParaRPr dirty="0"/>
          </a:p>
        </p:txBody>
      </p:sp>
      <p:sp>
        <p:nvSpPr>
          <p:cNvPr id="8" name="직사각형 7"/>
          <p:cNvSpPr/>
          <p:nvPr userDrawn="1"/>
        </p:nvSpPr>
        <p:spPr>
          <a:xfrm>
            <a:off x="718820" y="1086505"/>
            <a:ext cx="5499100" cy="253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 fontAlgn="base">
              <a:lnSpc>
                <a:spcPct val="150000"/>
              </a:lnSpc>
              <a:defRPr/>
            </a:pPr>
            <a:r>
              <a:rPr lang="en-US" altLang="ko-KR" sz="800" b="1" kern="0" dirty="0">
                <a:solidFill>
                  <a:srgbClr val="C6024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※ </a:t>
            </a:r>
            <a:r>
              <a:rPr lang="ko-KR" altLang="en-US" sz="800" b="1" kern="0" dirty="0">
                <a:solidFill>
                  <a:srgbClr val="C6024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상기 모든 내용은 </a:t>
            </a:r>
            <a:r>
              <a:rPr lang="en-US" altLang="ko-KR" sz="800" b="1" kern="0" dirty="0">
                <a:solidFill>
                  <a:srgbClr val="C6024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21</a:t>
            </a:r>
            <a:r>
              <a:rPr lang="ko-KR" altLang="en-US" sz="800" b="1" kern="0" dirty="0">
                <a:solidFill>
                  <a:srgbClr val="C6024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년도 </a:t>
            </a:r>
            <a:r>
              <a:rPr lang="en-US" altLang="ko-KR" sz="800" b="1" kern="0" dirty="0">
                <a:solidFill>
                  <a:srgbClr val="C6024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</a:t>
            </a:r>
            <a:r>
              <a:rPr lang="ko-KR" altLang="en-US" sz="800" b="1" kern="0" dirty="0">
                <a:solidFill>
                  <a:srgbClr val="C6024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학기 현 상태 기준으로 기재 바라며</a:t>
            </a:r>
            <a:r>
              <a:rPr lang="en-US" altLang="ko-KR" sz="800" b="1" kern="0" dirty="0">
                <a:solidFill>
                  <a:srgbClr val="C6024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800" b="1" kern="0" dirty="0">
                <a:solidFill>
                  <a:srgbClr val="C6024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만약 사실과 다를 시 합격이 취소될 수 있습니다</a:t>
            </a:r>
            <a:r>
              <a:rPr lang="en-US" altLang="ko-KR" sz="800" b="1" kern="0" dirty="0">
                <a:solidFill>
                  <a:srgbClr val="C6024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ko-KR" altLang="en-US" sz="2800" kern="0" dirty="0">
              <a:solidFill>
                <a:srgbClr val="C6024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769620" y="624840"/>
            <a:ext cx="5448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smtClean="0">
                <a:latin typeface="LG스마트체 Bold" panose="020B0600000101010101" pitchFamily="50" charset="-127"/>
                <a:ea typeface="LG스마트체 Bold" panose="020B0600000101010101" pitchFamily="50" charset="-127"/>
              </a:rPr>
              <a:t>LG</a:t>
            </a:r>
            <a:r>
              <a:rPr lang="ko-KR" altLang="en-US" sz="2400" dirty="0" smtClean="0">
                <a:latin typeface="LG스마트체 Bold" panose="020B0600000101010101" pitchFamily="50" charset="-127"/>
                <a:ea typeface="LG스마트체 Bold" panose="020B0600000101010101" pitchFamily="50" charset="-127"/>
              </a:rPr>
              <a:t>전자 </a:t>
            </a:r>
            <a:r>
              <a:rPr lang="en-US" altLang="ko-KR" sz="2400" dirty="0" smtClean="0">
                <a:solidFill>
                  <a:srgbClr val="FF0066"/>
                </a:solidFill>
                <a:latin typeface="LG스마트체 Bold" panose="020B0600000101010101" pitchFamily="50" charset="-127"/>
                <a:ea typeface="LG스마트체 Bold" panose="020B0600000101010101" pitchFamily="50" charset="-127"/>
              </a:rPr>
              <a:t>ESG </a:t>
            </a:r>
            <a:r>
              <a:rPr lang="ko-KR" altLang="en-US" sz="2400" dirty="0" smtClean="0">
                <a:solidFill>
                  <a:srgbClr val="FF0066"/>
                </a:solidFill>
                <a:latin typeface="LG스마트체 Bold" panose="020B0600000101010101" pitchFamily="50" charset="-127"/>
                <a:ea typeface="LG스마트체 Bold" panose="020B0600000101010101" pitchFamily="50" charset="-127"/>
              </a:rPr>
              <a:t>대학생 아카데미 </a:t>
            </a:r>
            <a:r>
              <a:rPr lang="en-US" altLang="ko-KR" sz="2400" dirty="0" smtClean="0">
                <a:solidFill>
                  <a:srgbClr val="FF0066"/>
                </a:solidFill>
                <a:latin typeface="LG스마트체 Bold" panose="020B0600000101010101" pitchFamily="50" charset="-127"/>
                <a:ea typeface="LG스마트체 Bold" panose="020B0600000101010101" pitchFamily="50" charset="-127"/>
              </a:rPr>
              <a:t>7</a:t>
            </a:r>
            <a:r>
              <a:rPr lang="ko-KR" altLang="en-US" sz="2400" dirty="0" smtClean="0">
                <a:solidFill>
                  <a:srgbClr val="FF0066"/>
                </a:solidFill>
                <a:latin typeface="LG스마트체 Bold" panose="020B0600000101010101" pitchFamily="50" charset="-127"/>
                <a:ea typeface="LG스마트체 Bold" panose="020B0600000101010101" pitchFamily="50" charset="-127"/>
              </a:rPr>
              <a:t>기</a:t>
            </a:r>
            <a:r>
              <a:rPr lang="ko-KR" altLang="en-US" sz="2400" dirty="0" smtClean="0">
                <a:latin typeface="LG스마트체 Bold" panose="020B0600000101010101" pitchFamily="50" charset="-127"/>
                <a:ea typeface="LG스마트체 Bold" panose="020B0600000101010101" pitchFamily="50" charset="-127"/>
              </a:rPr>
              <a:t> 지원서</a:t>
            </a:r>
            <a:endParaRPr lang="ko-KR" altLang="en-US" sz="2400" dirty="0">
              <a:latin typeface="LG스마트체 Bold" panose="020B0600000101010101" pitchFamily="50" charset="-127"/>
              <a:ea typeface="LG스마트체 Bold" panose="020B0600000101010101" pitchFamily="50" charset="-127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>
  <p:cSld name="제목만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표 8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561433557"/>
              </p:ext>
            </p:extLst>
          </p:nvPr>
        </p:nvGraphicFramePr>
        <p:xfrm>
          <a:off x="188912" y="680211"/>
          <a:ext cx="6480175" cy="3980801"/>
        </p:xfrm>
        <a:graphic>
          <a:graphicData uri="http://schemas.openxmlformats.org/drawingml/2006/table">
            <a:tbl>
              <a:tblPr/>
              <a:tblGrid>
                <a:gridCol w="6480175">
                  <a:extLst>
                    <a:ext uri="{9D8B030D-6E8A-4147-A177-3AD203B41FA5}">
                      <a16:colId xmlns:a16="http://schemas.microsoft.com/office/drawing/2014/main" xmlns="" val="2055837815"/>
                    </a:ext>
                  </a:extLst>
                </a:gridCol>
              </a:tblGrid>
              <a:tr h="439187"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2. </a:t>
                      </a:r>
                      <a:r>
                        <a:rPr lang="en-US" altLang="ko-KR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LG</a:t>
                      </a:r>
                      <a:r>
                        <a:rPr lang="ko-KR" altLang="en-US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전자 </a:t>
                      </a:r>
                      <a:r>
                        <a:rPr lang="en-US" altLang="ko-KR" sz="1200" b="1" kern="0" spc="-100" baseline="0" dirty="0" smtClean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ESG </a:t>
                      </a:r>
                      <a:r>
                        <a:rPr lang="ko-KR" altLang="en-US" sz="1200" b="1" kern="0" spc="-100" baseline="0" dirty="0" smtClean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대학생 아카데미 </a:t>
                      </a:r>
                      <a:r>
                        <a:rPr lang="en-US" altLang="ko-KR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7</a:t>
                      </a:r>
                      <a:r>
                        <a:rPr lang="ko-KR" altLang="en-US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기에 지원한 동기와 </a:t>
                      </a:r>
                      <a:r>
                        <a:rPr lang="ko-KR" altLang="en-US" sz="1200" b="1" kern="0" spc="-100" baseline="0" dirty="0" smtClean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기획해보고 </a:t>
                      </a:r>
                      <a:r>
                        <a:rPr lang="ko-KR" altLang="en-US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싶은 미션은 무엇인가요</a:t>
                      </a:r>
                      <a:r>
                        <a:rPr lang="en-US" altLang="ko-KR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? </a:t>
                      </a:r>
                      <a:endParaRPr lang="en-US" altLang="ko-KR" sz="1200" b="1" kern="0" spc="-100" baseline="0" dirty="0" smtClean="0">
                        <a:solidFill>
                          <a:schemeClr val="bg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marL="0" marR="0" indent="0" algn="l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-100" baseline="0" dirty="0" smtClean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(</a:t>
                      </a:r>
                      <a:r>
                        <a:rPr lang="ko-KR" altLang="en-US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공백 포함 </a:t>
                      </a:r>
                      <a:r>
                        <a:rPr lang="en-US" altLang="ko-KR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700</a:t>
                      </a:r>
                      <a:r>
                        <a:rPr lang="ko-KR" altLang="en-US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자 이내</a:t>
                      </a:r>
                      <a:r>
                        <a:rPr lang="en-US" altLang="ko-KR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)</a:t>
                      </a:r>
                      <a:endParaRPr lang="ko-KR" altLang="en-US" sz="1200" b="1" kern="0" spc="-100" baseline="0" dirty="0">
                        <a:solidFill>
                          <a:schemeClr val="bg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46431" marR="46431" marT="30954" marB="30954" anchor="ctr">
                    <a:lnL>
                      <a:noFill/>
                    </a:lnL>
                    <a:lnR>
                      <a:noFill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795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21012228"/>
                  </a:ext>
                </a:extLst>
              </a:tr>
              <a:tr h="3541614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050" b="1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3851" marR="43851" marT="12124" marB="12124" anchor="ctr">
                    <a:lnL>
                      <a:noFill/>
                    </a:lnL>
                    <a:lnR>
                      <a:noFill/>
                    </a:lnR>
                    <a:lnT w="10795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795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6350781"/>
                  </a:ext>
                </a:extLst>
              </a:tr>
            </a:tbl>
          </a:graphicData>
        </a:graphic>
      </p:graphicFrame>
      <p:graphicFrame>
        <p:nvGraphicFramePr>
          <p:cNvPr id="10" name="표 9">
            <a:extLst>
              <a:ext uri="{FF2B5EF4-FFF2-40B4-BE49-F238E27FC236}">
                <a16:creationId xmlns:a16="http://schemas.microsoft.com/office/drawing/2014/main" xmlns="" id="{1AF3D2A4-3DE2-4D02-B8F7-FEE507E8FCB3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444788126"/>
              </p:ext>
            </p:extLst>
          </p:nvPr>
        </p:nvGraphicFramePr>
        <p:xfrm>
          <a:off x="188911" y="4938027"/>
          <a:ext cx="6480175" cy="3980801"/>
        </p:xfrm>
        <a:graphic>
          <a:graphicData uri="http://schemas.openxmlformats.org/drawingml/2006/table">
            <a:tbl>
              <a:tblPr/>
              <a:tblGrid>
                <a:gridCol w="6480175">
                  <a:extLst>
                    <a:ext uri="{9D8B030D-6E8A-4147-A177-3AD203B41FA5}">
                      <a16:colId xmlns:a16="http://schemas.microsoft.com/office/drawing/2014/main" xmlns="" val="2055837815"/>
                    </a:ext>
                  </a:extLst>
                </a:gridCol>
              </a:tblGrid>
              <a:tr h="439187"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3. </a:t>
                      </a:r>
                      <a:r>
                        <a:rPr lang="ko-KR" altLang="en-US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본인이 가진 경쟁력은 무엇이며 팀 내에서</a:t>
                      </a:r>
                      <a:r>
                        <a:rPr lang="en-US" altLang="ko-KR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할 수 있는 역할은 무엇인가요</a:t>
                      </a:r>
                      <a:r>
                        <a:rPr lang="en-US" altLang="ko-KR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? </a:t>
                      </a:r>
                      <a:r>
                        <a:rPr lang="ko-KR" altLang="en-US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팀 활동에 미치는 영향에 대해 작성해주세요</a:t>
                      </a:r>
                      <a:r>
                        <a:rPr lang="en-US" altLang="ko-KR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 (</a:t>
                      </a:r>
                      <a:r>
                        <a:rPr lang="ko-KR" altLang="en-US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공백 포함 </a:t>
                      </a:r>
                      <a:r>
                        <a:rPr lang="en-US" altLang="ko-KR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700</a:t>
                      </a:r>
                      <a:r>
                        <a:rPr lang="ko-KR" altLang="en-US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자 이내</a:t>
                      </a:r>
                      <a:r>
                        <a:rPr lang="en-US" altLang="ko-KR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200" b="1" kern="0" spc="-100" baseline="0" dirty="0">
                        <a:solidFill>
                          <a:schemeClr val="bg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6431" marR="46431" marT="30954" marB="30954" anchor="ctr">
                    <a:lnL>
                      <a:noFill/>
                    </a:lnL>
                    <a:lnR>
                      <a:noFill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795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21012228"/>
                  </a:ext>
                </a:extLst>
              </a:tr>
              <a:tr h="3541614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050" b="1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3851" marR="43851" marT="12124" marB="12124" anchor="ctr">
                    <a:lnL>
                      <a:noFill/>
                    </a:lnL>
                    <a:lnR>
                      <a:noFill/>
                    </a:lnR>
                    <a:lnT w="10795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795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6350781"/>
                  </a:ext>
                </a:extLst>
              </a:tr>
            </a:tbl>
          </a:graphicData>
        </a:graphic>
      </p:graphicFrame>
      <p:sp>
        <p:nvSpPr>
          <p:cNvPr id="13" name="Google Shape;17;p6"/>
          <p:cNvSpPr txBox="1">
            <a:spLocks noGrp="1"/>
          </p:cNvSpPr>
          <p:nvPr>
            <p:ph type="sldNum" idx="12"/>
          </p:nvPr>
        </p:nvSpPr>
        <p:spPr>
          <a:xfrm>
            <a:off x="2657475" y="9399376"/>
            <a:ext cx="1543050" cy="3962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4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사용자 지정 레이아웃">
  <p:cSld name="사용자 지정 레이아웃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표 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555340061"/>
              </p:ext>
            </p:extLst>
          </p:nvPr>
        </p:nvGraphicFramePr>
        <p:xfrm>
          <a:off x="188913" y="669680"/>
          <a:ext cx="6480175" cy="4629952"/>
        </p:xfrm>
        <a:graphic>
          <a:graphicData uri="http://schemas.openxmlformats.org/drawingml/2006/table">
            <a:tbl>
              <a:tblPr/>
              <a:tblGrid>
                <a:gridCol w="6480175">
                  <a:extLst>
                    <a:ext uri="{9D8B030D-6E8A-4147-A177-3AD203B41FA5}">
                      <a16:colId xmlns:a16="http://schemas.microsoft.com/office/drawing/2014/main" xmlns="" val="3709408461"/>
                    </a:ext>
                  </a:extLst>
                </a:gridCol>
              </a:tblGrid>
              <a:tr h="422745"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 </a:t>
                      </a:r>
                      <a:r>
                        <a:rPr lang="en-US" altLang="ko-KR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LG</a:t>
                      </a:r>
                      <a:r>
                        <a:rPr lang="ko-KR" altLang="en-US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전자 </a:t>
                      </a:r>
                      <a:r>
                        <a:rPr lang="en-US" altLang="ko-KR" sz="1200" b="1" kern="0" spc="-100" baseline="0" dirty="0" smtClean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ESG </a:t>
                      </a:r>
                      <a:r>
                        <a:rPr lang="ko-KR" altLang="en-US" sz="1200" b="1" kern="0" spc="-100" baseline="0" dirty="0" smtClean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대학생 아카데미 </a:t>
                      </a:r>
                      <a:r>
                        <a:rPr lang="en-US" altLang="ko-KR" sz="1200" b="1" kern="0" spc="-100" baseline="0" dirty="0" smtClean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7</a:t>
                      </a:r>
                      <a:r>
                        <a:rPr lang="ko-KR" altLang="en-US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기에 임하는 각오</a:t>
                      </a:r>
                      <a:r>
                        <a:rPr lang="ko-KR" altLang="en-US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에 대해 자유롭게 작성해주세요</a:t>
                      </a:r>
                      <a:r>
                        <a:rPr lang="en-US" altLang="ko-KR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endParaRPr lang="en-US" altLang="ko-KR" sz="1200" b="1" kern="0" spc="-100" baseline="0" dirty="0" smtClean="0">
                        <a:solidFill>
                          <a:schemeClr val="bg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indent="0" algn="l" fontAlgn="base" latinLnBrk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kern="0" spc="-100" baseline="0" dirty="0" smtClean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공백 포함 </a:t>
                      </a:r>
                      <a:r>
                        <a:rPr lang="en-US" altLang="ko-KR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700</a:t>
                      </a:r>
                      <a:r>
                        <a:rPr lang="ko-KR" altLang="en-US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자 이내</a:t>
                      </a:r>
                      <a:r>
                        <a:rPr lang="en-US" altLang="ko-KR" sz="1200" b="1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200" b="1" kern="0" spc="-100" baseline="0" dirty="0">
                        <a:solidFill>
                          <a:schemeClr val="bg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6431" marR="46431" marT="30954" marB="30954" anchor="ctr">
                    <a:lnL>
                      <a:noFill/>
                    </a:lnL>
                    <a:lnR>
                      <a:noFill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795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74707684"/>
                  </a:ext>
                </a:extLst>
              </a:tr>
              <a:tr h="4207207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3851" marR="43851" marT="12124" marB="12124">
                    <a:lnL>
                      <a:noFill/>
                    </a:lnL>
                    <a:lnR>
                      <a:noFill/>
                    </a:lnR>
                    <a:lnT w="10795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8187176"/>
                  </a:ext>
                </a:extLst>
              </a:tr>
            </a:tbl>
          </a:graphicData>
        </a:graphic>
      </p:graphicFrame>
      <p:sp>
        <p:nvSpPr>
          <p:cNvPr id="7" name="Google Shape;24;p7"/>
          <p:cNvSpPr txBox="1">
            <a:spLocks noGrp="1"/>
          </p:cNvSpPr>
          <p:nvPr>
            <p:ph type="sldNum" idx="12"/>
          </p:nvPr>
        </p:nvSpPr>
        <p:spPr>
          <a:xfrm>
            <a:off x="2657475" y="9399376"/>
            <a:ext cx="1543050" cy="3962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5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Malgun Gothic"/>
              <a:buNone/>
              <a:defRPr sz="33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sldNum" idx="12"/>
          </p:nvPr>
        </p:nvSpPr>
        <p:spPr>
          <a:xfrm>
            <a:off x="2657475" y="9399376"/>
            <a:ext cx="1543050" cy="3962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  <p:pic>
        <p:nvPicPr>
          <p:cNvPr id="2" name="그림 1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2931" y="100885"/>
            <a:ext cx="867164" cy="476405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74" r:id="rId2"/>
    <p:sldLayoutId id="2147483675" r:id="rId3"/>
    <p:sldLayoutId id="2147483673" r:id="rId4"/>
    <p:sldLayoutId id="2147483649" r:id="rId5"/>
    <p:sldLayoutId id="2147483651" r:id="rId6"/>
    <p:sldLayoutId id="2147483652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7">
          <p15:clr>
            <a:srgbClr val="F26B43"/>
          </p15:clr>
        </p15:guide>
        <p15:guide id="2" pos="2160">
          <p15:clr>
            <a:srgbClr val="F26B43"/>
          </p15:clr>
        </p15:guide>
        <p15:guide id="3" orient="horz" pos="609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"/>
          <p:cNvSpPr txBox="1">
            <a:spLocks noGrp="1"/>
          </p:cNvSpPr>
          <p:nvPr>
            <p:ph type="sldNum" idx="12"/>
          </p:nvPr>
        </p:nvSpPr>
        <p:spPr>
          <a:xfrm>
            <a:off x="2657475" y="9399376"/>
            <a:ext cx="1543050" cy="3962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fld id="{00000000-1234-1234-1234-123412341234}" type="slidenum">
              <a:rPr lang="en-US" altLang="ko-KR"/>
              <a:t>1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"/>
          <p:cNvSpPr txBox="1">
            <a:spLocks noGrp="1"/>
          </p:cNvSpPr>
          <p:nvPr>
            <p:ph type="sldNum" idx="12"/>
          </p:nvPr>
        </p:nvSpPr>
        <p:spPr>
          <a:xfrm>
            <a:off x="2657475" y="9399376"/>
            <a:ext cx="1543050" cy="3962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fld id="{00000000-1234-1234-1234-123412341234}" type="slidenum">
              <a:rPr lang="en-US" altLang="ko-KR"/>
              <a:t>2</a:t>
            </a:fld>
            <a:endParaRPr/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1196091"/>
              </p:ext>
            </p:extLst>
          </p:nvPr>
        </p:nvGraphicFramePr>
        <p:xfrm>
          <a:off x="169863" y="1575871"/>
          <a:ext cx="6477886" cy="7970586"/>
        </p:xfrm>
        <a:graphic>
          <a:graphicData uri="http://schemas.openxmlformats.org/drawingml/2006/table">
            <a:tbl>
              <a:tblPr/>
              <a:tblGrid>
                <a:gridCol w="865269">
                  <a:extLst>
                    <a:ext uri="{9D8B030D-6E8A-4147-A177-3AD203B41FA5}">
                      <a16:colId xmlns:a16="http://schemas.microsoft.com/office/drawing/2014/main" xmlns="" val="3570199930"/>
                    </a:ext>
                  </a:extLst>
                </a:gridCol>
                <a:gridCol w="288843">
                  <a:extLst>
                    <a:ext uri="{9D8B030D-6E8A-4147-A177-3AD203B41FA5}">
                      <a16:colId xmlns:a16="http://schemas.microsoft.com/office/drawing/2014/main" xmlns="" val="107779891"/>
                    </a:ext>
                  </a:extLst>
                </a:gridCol>
                <a:gridCol w="534472">
                  <a:extLst>
                    <a:ext uri="{9D8B030D-6E8A-4147-A177-3AD203B41FA5}">
                      <a16:colId xmlns:a16="http://schemas.microsoft.com/office/drawing/2014/main" xmlns="" val="3172375914"/>
                    </a:ext>
                  </a:extLst>
                </a:gridCol>
                <a:gridCol w="116403">
                  <a:extLst>
                    <a:ext uri="{9D8B030D-6E8A-4147-A177-3AD203B41FA5}">
                      <a16:colId xmlns:a16="http://schemas.microsoft.com/office/drawing/2014/main" xmlns="" val="116314142"/>
                    </a:ext>
                  </a:extLst>
                </a:gridCol>
                <a:gridCol w="326292">
                  <a:extLst>
                    <a:ext uri="{9D8B030D-6E8A-4147-A177-3AD203B41FA5}">
                      <a16:colId xmlns:a16="http://schemas.microsoft.com/office/drawing/2014/main" xmlns="" val="999075617"/>
                    </a:ext>
                  </a:extLst>
                </a:gridCol>
                <a:gridCol w="345165">
                  <a:extLst>
                    <a:ext uri="{9D8B030D-6E8A-4147-A177-3AD203B41FA5}">
                      <a16:colId xmlns:a16="http://schemas.microsoft.com/office/drawing/2014/main" xmlns="" val="3307217802"/>
                    </a:ext>
                  </a:extLst>
                </a:gridCol>
                <a:gridCol w="142613">
                  <a:extLst>
                    <a:ext uri="{9D8B030D-6E8A-4147-A177-3AD203B41FA5}">
                      <a16:colId xmlns:a16="http://schemas.microsoft.com/office/drawing/2014/main" xmlns="" val="932850877"/>
                    </a:ext>
                  </a:extLst>
                </a:gridCol>
                <a:gridCol w="318703">
                  <a:extLst>
                    <a:ext uri="{9D8B030D-6E8A-4147-A177-3AD203B41FA5}">
                      <a16:colId xmlns:a16="http://schemas.microsoft.com/office/drawing/2014/main" xmlns="" val="2355006578"/>
                    </a:ext>
                  </a:extLst>
                </a:gridCol>
                <a:gridCol w="530928">
                  <a:extLst>
                    <a:ext uri="{9D8B030D-6E8A-4147-A177-3AD203B41FA5}">
                      <a16:colId xmlns:a16="http://schemas.microsoft.com/office/drawing/2014/main" xmlns="" val="1713857657"/>
                    </a:ext>
                  </a:extLst>
                </a:gridCol>
                <a:gridCol w="379744">
                  <a:extLst>
                    <a:ext uri="{9D8B030D-6E8A-4147-A177-3AD203B41FA5}">
                      <a16:colId xmlns:a16="http://schemas.microsoft.com/office/drawing/2014/main" xmlns="" val="3274141357"/>
                    </a:ext>
                  </a:extLst>
                </a:gridCol>
                <a:gridCol w="414005">
                  <a:extLst>
                    <a:ext uri="{9D8B030D-6E8A-4147-A177-3AD203B41FA5}">
                      <a16:colId xmlns:a16="http://schemas.microsoft.com/office/drawing/2014/main" xmlns="" val="2976644172"/>
                    </a:ext>
                  </a:extLst>
                </a:gridCol>
                <a:gridCol w="195467">
                  <a:extLst>
                    <a:ext uri="{9D8B030D-6E8A-4147-A177-3AD203B41FA5}">
                      <a16:colId xmlns:a16="http://schemas.microsoft.com/office/drawing/2014/main" xmlns="" val="2218867569"/>
                    </a:ext>
                  </a:extLst>
                </a:gridCol>
                <a:gridCol w="304477">
                  <a:extLst>
                    <a:ext uri="{9D8B030D-6E8A-4147-A177-3AD203B41FA5}">
                      <a16:colId xmlns:a16="http://schemas.microsoft.com/office/drawing/2014/main" xmlns="" val="792134274"/>
                    </a:ext>
                  </a:extLst>
                </a:gridCol>
                <a:gridCol w="347785">
                  <a:extLst>
                    <a:ext uri="{9D8B030D-6E8A-4147-A177-3AD203B41FA5}">
                      <a16:colId xmlns:a16="http://schemas.microsoft.com/office/drawing/2014/main" xmlns="" val="403924299"/>
                    </a:ext>
                  </a:extLst>
                </a:gridCol>
                <a:gridCol w="499074">
                  <a:extLst>
                    <a:ext uri="{9D8B030D-6E8A-4147-A177-3AD203B41FA5}">
                      <a16:colId xmlns:a16="http://schemas.microsoft.com/office/drawing/2014/main" xmlns="" val="384302532"/>
                    </a:ext>
                  </a:extLst>
                </a:gridCol>
                <a:gridCol w="868646">
                  <a:extLst>
                    <a:ext uri="{9D8B030D-6E8A-4147-A177-3AD203B41FA5}">
                      <a16:colId xmlns:a16="http://schemas.microsoft.com/office/drawing/2014/main" xmlns="" val="322425407"/>
                    </a:ext>
                  </a:extLst>
                </a:gridCol>
              </a:tblGrid>
              <a:tr h="374786"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성명</a:t>
                      </a:r>
                      <a:endParaRPr lang="ko-KR" altLang="en-US" sz="800" kern="0" spc="0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3543" marR="93543" marT="46772" marB="46772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66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6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800" dirty="0">
                          <a:latin typeface="+mn-ea"/>
                          <a:ea typeface="+mn-ea"/>
                        </a:rPr>
                        <a:t>홍길동</a:t>
                      </a: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성별</a:t>
                      </a: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66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남 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/ 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여</a:t>
                      </a: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나이 </a:t>
                      </a:r>
                      <a:r>
                        <a:rPr lang="en-US" altLang="ko-KR" sz="800" kern="0" spc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/ </a:t>
                      </a:r>
                      <a:r>
                        <a:rPr lang="ko-KR" altLang="en-US" sz="800" kern="0" spc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생년월일</a:t>
                      </a: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66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00 / 00.00.00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57208359"/>
                  </a:ext>
                </a:extLst>
              </a:tr>
              <a:tr h="374786"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학교</a:t>
                      </a:r>
                      <a:r>
                        <a:rPr lang="en-US" altLang="ko-KR" sz="800" b="1" kern="0" spc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800" b="1" kern="0" spc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소재</a:t>
                      </a:r>
                      <a:r>
                        <a:rPr lang="en-US" altLang="ko-KR" sz="800" b="1" kern="0" spc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ko-KR" altLang="en-US" sz="800" kern="0" spc="0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3543" marR="93543" marT="46772" marB="46772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66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6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00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대학교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캠퍼스 위치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학년 학기</a:t>
                      </a:r>
                      <a:endParaRPr lang="en-US" altLang="ko-KR" sz="800" kern="0" spc="0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※ 21</a:t>
                      </a:r>
                      <a:r>
                        <a:rPr lang="ko-KR" altLang="en-US" sz="800" kern="0" spc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년 </a:t>
                      </a:r>
                      <a:r>
                        <a:rPr lang="en-US" altLang="ko-KR" sz="800" kern="0" spc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5</a:t>
                      </a:r>
                      <a:r>
                        <a:rPr lang="ko-KR" altLang="en-US" sz="800" kern="0" spc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월 기준</a:t>
                      </a: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66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0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학년 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0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학기</a:t>
                      </a: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51222884"/>
                  </a:ext>
                </a:extLst>
              </a:tr>
              <a:tr h="374786"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 err="1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전공학과</a:t>
                      </a:r>
                      <a:endParaRPr lang="ko-KR" altLang="en-US" sz="800" kern="0" spc="0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3543" marR="93543" marT="46772" marB="46772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66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6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00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학과</a:t>
                      </a: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상태</a:t>
                      </a: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66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재학 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/ 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휴학 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/ 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수료 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/ 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졸업</a:t>
                      </a: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75133993"/>
                  </a:ext>
                </a:extLst>
              </a:tr>
              <a:tr h="374786"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복수전공</a:t>
                      </a:r>
                      <a:r>
                        <a:rPr lang="en-US" altLang="ko-KR" sz="800" b="1" kern="0" spc="0" baseline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800" b="1" kern="0" spc="0" baseline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및 부전공</a:t>
                      </a:r>
                      <a:endParaRPr lang="en-US" altLang="ko-KR" sz="800" b="1" kern="0" spc="0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685800" rtl="0" eaLnBrk="1" fontAlgn="base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kern="0" cap="none" spc="-20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* 없으면 공란으로 제출</a:t>
                      </a:r>
                    </a:p>
                  </a:txBody>
                  <a:tcPr marL="93543" marR="93543" marT="46772" marB="46772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66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6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00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학과</a:t>
                      </a: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연락처</a:t>
                      </a: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66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010-0000-0000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2993636"/>
                  </a:ext>
                </a:extLst>
              </a:tr>
              <a:tr h="374786"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주소</a:t>
                      </a:r>
                      <a:r>
                        <a:rPr lang="ko-KR" altLang="en-US" sz="800" kern="0" spc="-100" baseline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endParaRPr lang="en-US" altLang="ko-KR" sz="800" kern="0" spc="-100" baseline="0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-100" baseline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*</a:t>
                      </a:r>
                      <a:r>
                        <a:rPr lang="ko-KR" altLang="en-US" sz="800" kern="0" spc="-100" baseline="0" dirty="0" err="1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실거주지</a:t>
                      </a:r>
                      <a:endParaRPr lang="ko-KR" altLang="en-US" sz="800" kern="0" spc="-100" baseline="0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93543" marR="93543" marT="46772" marB="46772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66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6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14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00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시 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00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구 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00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동 </a:t>
                      </a:r>
                      <a:r>
                        <a:rPr lang="ko-KR" altLang="en-US" sz="800" kern="0" spc="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상세주소</a:t>
                      </a: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just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6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12395821"/>
                  </a:ext>
                </a:extLst>
              </a:tr>
              <a:tr h="275316">
                <a:tc gridSpan="16">
                  <a:txBody>
                    <a:bodyPr/>
                    <a:lstStyle/>
                    <a:p>
                      <a:pPr marL="0" marR="0" indent="0" algn="just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6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33884594"/>
                  </a:ext>
                </a:extLst>
              </a:tr>
              <a:tr h="302000">
                <a:tc rowSpan="2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1" kern="0" spc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‘</a:t>
                      </a:r>
                      <a:r>
                        <a:rPr lang="ko-KR" altLang="en-US" sz="800" b="1" kern="0" spc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나</a:t>
                      </a:r>
                      <a:r>
                        <a:rPr lang="en-US" altLang="ko-KR" sz="800" b="1" kern="0" spc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’</a:t>
                      </a:r>
                      <a:r>
                        <a:rPr lang="ko-KR" altLang="en-US" sz="800" b="1" kern="0" spc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에 대해서</a:t>
                      </a:r>
                      <a:endParaRPr lang="en-US" altLang="ko-KR" sz="800" b="1" kern="0" spc="0" dirty="0">
                        <a:solidFill>
                          <a:schemeClr val="bg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-2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*필수기재사항</a:t>
                      </a:r>
                    </a:p>
                  </a:txBody>
                  <a:tcPr marL="70158" marR="70158" marT="46772" marB="46772" anchor="ctr">
                    <a:lnL>
                      <a:noFill/>
                    </a:lnL>
                    <a:lnR w="952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66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좌우명</a:t>
                      </a: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 gridSpan="9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marL="0" marR="0" indent="0" algn="just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685800" rtl="0" eaLnBrk="1" fontAlgn="base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취미</a:t>
                      </a: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57994782"/>
                  </a:ext>
                </a:extLst>
              </a:tr>
              <a:tr h="302000">
                <a:tc vMerge="1">
                  <a:txBody>
                    <a:bodyPr/>
                    <a:lstStyle/>
                    <a:p>
                      <a:pPr marL="0" marR="0" indent="0" algn="just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6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>
                      <a:noFill/>
                    </a:lnL>
                    <a:lnR w="952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9"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특기</a:t>
                      </a: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18861"/>
                  </a:ext>
                </a:extLst>
              </a:tr>
              <a:tr h="275316">
                <a:tc gridSpan="16">
                  <a:txBody>
                    <a:bodyPr/>
                    <a:lstStyle/>
                    <a:p>
                      <a:pPr marL="0" marR="0" indent="0" algn="just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6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97764931"/>
                  </a:ext>
                </a:extLst>
              </a:tr>
              <a:tr h="302000">
                <a:tc rowSpan="2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툴 활용 능력</a:t>
                      </a:r>
                      <a:endParaRPr lang="en-US" altLang="ko-KR" sz="800" b="1" kern="0" spc="0" dirty="0">
                        <a:solidFill>
                          <a:schemeClr val="bg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*필수기재사항</a:t>
                      </a:r>
                    </a:p>
                  </a:txBody>
                  <a:tcPr marL="70158" marR="70158" marT="46772" marB="46772" anchor="ctr">
                    <a:lnL>
                      <a:noFill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66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글쓰기</a:t>
                      </a:r>
                    </a:p>
                    <a:p>
                      <a:pPr marL="0" marR="0" indent="0" algn="ctr" fontAlgn="base" latinLnBrk="0">
                        <a:lnSpc>
                          <a:spcPct val="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(</a:t>
                      </a: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상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/</a:t>
                      </a: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중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/</a:t>
                      </a: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하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)</a:t>
                      </a:r>
                      <a:endParaRPr lang="ko-KR" altLang="en-US" sz="800" b="1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PPT</a:t>
                      </a: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제작</a:t>
                      </a:r>
                    </a:p>
                    <a:p>
                      <a:pPr marL="0" marR="0" indent="0" algn="ctr" fontAlgn="base" latinLnBrk="0">
                        <a:lnSpc>
                          <a:spcPct val="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(</a:t>
                      </a: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상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/</a:t>
                      </a: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중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/</a:t>
                      </a: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하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)</a:t>
                      </a:r>
                      <a:endParaRPr lang="ko-KR" altLang="en-US" sz="800" b="1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영상제작</a:t>
                      </a:r>
                    </a:p>
                    <a:p>
                      <a:pPr marL="0" marR="0" indent="0" algn="ctr" fontAlgn="base" latinLnBrk="0">
                        <a:lnSpc>
                          <a:spcPct val="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(</a:t>
                      </a: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상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/</a:t>
                      </a: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중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/</a:t>
                      </a: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하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)</a:t>
                      </a:r>
                      <a:endParaRPr lang="ko-KR" altLang="en-US" sz="800" b="1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일러스트</a:t>
                      </a:r>
                    </a:p>
                    <a:p>
                      <a:pPr marL="0" marR="0" indent="0" algn="ctr" fontAlgn="base" latinLnBrk="0">
                        <a:lnSpc>
                          <a:spcPct val="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(</a:t>
                      </a: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상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/</a:t>
                      </a: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중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/</a:t>
                      </a: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하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)</a:t>
                      </a:r>
                      <a:endParaRPr lang="ko-KR" altLang="en-US" sz="800" b="1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포토샵</a:t>
                      </a:r>
                    </a:p>
                    <a:p>
                      <a:pPr marL="0" marR="0" indent="0" algn="ctr" fontAlgn="base" latinLnBrk="0">
                        <a:lnSpc>
                          <a:spcPct val="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(</a:t>
                      </a: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상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/</a:t>
                      </a: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중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/</a:t>
                      </a: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하</a:t>
                      </a:r>
                      <a:r>
                        <a:rPr lang="en-US" altLang="ko-KR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)</a:t>
                      </a:r>
                      <a:endParaRPr lang="ko-KR" altLang="en-US" sz="800" b="1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6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기타 강점</a:t>
                      </a: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07052304"/>
                  </a:ext>
                </a:extLst>
              </a:tr>
              <a:tr h="302000">
                <a:tc vMerge="1">
                  <a:txBody>
                    <a:bodyPr/>
                    <a:lstStyle/>
                    <a:p>
                      <a:pPr marL="0" marR="0" indent="0" algn="just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6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>
                      <a:noFill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상 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/ 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중 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/ 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하</a:t>
                      </a: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상 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/ 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중 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/ 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하</a:t>
                      </a:r>
                      <a:endParaRPr lang="ko-KR" altLang="en-US" sz="800" dirty="0"/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상 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/ 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중 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/ 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하</a:t>
                      </a:r>
                      <a:endParaRPr lang="ko-KR" altLang="en-US" sz="800" dirty="0"/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상 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/ 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중 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/ 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하</a:t>
                      </a:r>
                      <a:endParaRPr lang="ko-KR" altLang="en-US" sz="800" dirty="0"/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상 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/ 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중 </a:t>
                      </a: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/ 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하</a:t>
                      </a:r>
                      <a:endParaRPr lang="ko-KR" altLang="en-US" sz="800" dirty="0"/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6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800" dirty="0"/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770577"/>
                  </a:ext>
                </a:extLst>
              </a:tr>
              <a:tr h="275316">
                <a:tc gridSpan="16">
                  <a:txBody>
                    <a:bodyPr/>
                    <a:lstStyle/>
                    <a:p>
                      <a:pPr marL="0" marR="0" indent="0" algn="just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6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76267532"/>
                  </a:ext>
                </a:extLst>
              </a:tr>
              <a:tr h="302000">
                <a:tc rowSpan="4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소셜 미디어</a:t>
                      </a:r>
                      <a:endParaRPr lang="en-US" altLang="ko-KR" sz="800" b="1" kern="0" spc="0" dirty="0">
                        <a:solidFill>
                          <a:schemeClr val="bg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-2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* </a:t>
                      </a:r>
                      <a:r>
                        <a:rPr lang="ko-KR" altLang="en-US" sz="800" kern="0" spc="-2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주 활용 계정만 기입</a:t>
                      </a:r>
                      <a:endParaRPr lang="en-US" altLang="ko-KR" sz="800" kern="0" spc="-200" baseline="0" dirty="0">
                        <a:solidFill>
                          <a:schemeClr val="bg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*</a:t>
                      </a:r>
                      <a:r>
                        <a:rPr lang="ko-KR" altLang="en-US" sz="800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비공개</a:t>
                      </a:r>
                      <a:r>
                        <a:rPr lang="en-US" altLang="ko-KR" sz="800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800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비활성 </a:t>
                      </a:r>
                      <a:endParaRPr lang="en-US" altLang="ko-KR" sz="800" kern="0" spc="-100" baseline="0" dirty="0">
                        <a:solidFill>
                          <a:schemeClr val="bg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계정 기입 </a:t>
                      </a:r>
                      <a:r>
                        <a:rPr lang="en-US" altLang="ko-KR" sz="800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X</a:t>
                      </a:r>
                      <a:r>
                        <a:rPr lang="ko-KR" altLang="en-US" sz="800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</a:t>
                      </a:r>
                    </a:p>
                  </a:txBody>
                  <a:tcPr marL="70158" marR="70158" marT="46772" marB="46772" anchor="ctr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6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인스타그램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13"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URL 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입력</a:t>
                      </a: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14351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351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25782443"/>
                  </a:ext>
                </a:extLst>
              </a:tr>
              <a:tr h="3020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페이스북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13"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URL 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입력</a:t>
                      </a: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14351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351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351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5135743"/>
                  </a:ext>
                </a:extLst>
              </a:tr>
              <a:tr h="3020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블로그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13"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URL 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입력</a:t>
                      </a: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R" altLang="en-US"/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-14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14351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351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351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62515"/>
                  </a:ext>
                </a:extLst>
              </a:tr>
              <a:tr h="3020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유튜브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13"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URL </a:t>
                      </a:r>
                      <a:r>
                        <a:rPr lang="ko-KR" altLang="en-US" sz="8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입력</a:t>
                      </a: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R" altLang="en-US"/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0" spc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14351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351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61746150"/>
                  </a:ext>
                </a:extLst>
              </a:tr>
              <a:tr h="275316">
                <a:tc gridSpan="16">
                  <a:txBody>
                    <a:bodyPr/>
                    <a:lstStyle/>
                    <a:p>
                      <a:pPr marL="0" marR="0" indent="0" algn="just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600" b="1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>
                      <a:noFill/>
                    </a:lnL>
                    <a:lnR w="14351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05703570"/>
                  </a:ext>
                </a:extLst>
              </a:tr>
              <a:tr h="302000">
                <a:tc rowSpan="4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 err="1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교내외</a:t>
                      </a:r>
                      <a:r>
                        <a:rPr lang="ko-KR" altLang="en-US" sz="800" b="1" kern="0" spc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활동</a:t>
                      </a:r>
                    </a:p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* </a:t>
                      </a:r>
                      <a:r>
                        <a:rPr lang="ko-KR" altLang="en-US" sz="800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필수기재사항 </a:t>
                      </a:r>
                      <a:r>
                        <a:rPr lang="en-US" altLang="ko-KR" sz="800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X</a:t>
                      </a:r>
                      <a:r>
                        <a:rPr lang="ko-KR" altLang="en-US" sz="800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최대 </a:t>
                      </a:r>
                      <a:r>
                        <a:rPr lang="en-US" altLang="ko-KR" sz="800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3</a:t>
                      </a:r>
                      <a:r>
                        <a:rPr lang="ko-KR" altLang="en-US" sz="800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개 기입</a:t>
                      </a:r>
                      <a:endParaRPr lang="ko-KR" altLang="en-US" sz="1100" kern="0" spc="-100" baseline="0" dirty="0">
                        <a:solidFill>
                          <a:schemeClr val="bg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66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기간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기관</a:t>
                      </a:r>
                      <a:r>
                        <a:rPr lang="en-US" altLang="ko-KR" sz="800" b="1" kern="0" spc="0" baseline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/ </a:t>
                      </a:r>
                      <a:r>
                        <a:rPr lang="ko-KR" altLang="en-US" sz="800" b="1" kern="0" spc="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활동명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활동 내용 </a:t>
                      </a:r>
                      <a:r>
                        <a:rPr lang="en-US" altLang="ko-KR" sz="800" b="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*</a:t>
                      </a:r>
                      <a:r>
                        <a:rPr lang="ko-KR" altLang="en-US" sz="800" b="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간략하게</a:t>
                      </a:r>
                      <a:endParaRPr lang="ko-KR" altLang="en-US" sz="1100" b="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85563455"/>
                  </a:ext>
                </a:extLst>
              </a:tr>
              <a:tr h="3020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0000.00.00~0000.00.00</a:t>
                      </a: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8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13855546"/>
                  </a:ext>
                </a:extLst>
              </a:tr>
              <a:tr h="3020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8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20882549"/>
                  </a:ext>
                </a:extLst>
              </a:tr>
              <a:tr h="33285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8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38264008"/>
                  </a:ext>
                </a:extLst>
              </a:tr>
              <a:tr h="275316">
                <a:tc gridSpan="16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6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>
                      <a:noFill/>
                    </a:lnL>
                    <a:lnR w="14351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14351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351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351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351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14351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4351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351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29531911"/>
                  </a:ext>
                </a:extLst>
              </a:tr>
              <a:tr h="302000">
                <a:tc rowSpan="3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수상 경력</a:t>
                      </a:r>
                      <a:endParaRPr lang="en-US" altLang="ko-KR" sz="800" b="1" kern="0" spc="0" dirty="0">
                        <a:solidFill>
                          <a:schemeClr val="bg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* </a:t>
                      </a:r>
                      <a:r>
                        <a:rPr lang="ko-KR" altLang="en-US" sz="800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필수기재사항 </a:t>
                      </a:r>
                      <a:r>
                        <a:rPr lang="en-US" altLang="ko-KR" sz="800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X</a:t>
                      </a:r>
                      <a:r>
                        <a:rPr lang="ko-KR" altLang="en-US" sz="800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최대 </a:t>
                      </a:r>
                      <a:r>
                        <a:rPr lang="en-US" altLang="ko-KR" sz="800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</a:t>
                      </a:r>
                      <a:r>
                        <a:rPr lang="ko-KR" altLang="en-US" sz="800" kern="0" spc="-100" baseline="0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개 기입</a:t>
                      </a:r>
                      <a:endParaRPr lang="ko-KR" altLang="en-US" sz="1100" kern="0" spc="-100" baseline="0" dirty="0">
                        <a:solidFill>
                          <a:schemeClr val="bg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4C4C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66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대회 명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1820" algn="l"/>
                          <a:tab pos="695960" algn="ctr"/>
                          <a:tab pos="784860" algn="l"/>
                        </a:tabLst>
                      </a:pP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1820" algn="l"/>
                          <a:tab pos="695960" algn="ctr"/>
                          <a:tab pos="784860" algn="l"/>
                        </a:tabLst>
                      </a:pP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내용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분야 및 상격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수상 일자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27614268"/>
                  </a:ext>
                </a:extLst>
              </a:tr>
              <a:tr h="32697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endParaRPr lang="ko-KR" altLang="en-US" sz="8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endParaRPr lang="ko-KR" altLang="en-US" sz="8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0000.00.00</a:t>
                      </a: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17024274"/>
                  </a:ext>
                </a:extLst>
              </a:tr>
              <a:tr h="32817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endParaRPr lang="ko-KR" altLang="en-US" sz="8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endParaRPr lang="ko-KR" altLang="en-US" sz="8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lnSpc>
                          <a:spcPct val="100000"/>
                        </a:lnSpc>
                      </a:pPr>
                      <a:endParaRPr lang="ko-KR" altLang="en-US" sz="8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70158" marR="70158" marT="46772" marB="46772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1034467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"/>
          <p:cNvSpPr txBox="1"/>
          <p:nvPr/>
        </p:nvSpPr>
        <p:spPr>
          <a:xfrm>
            <a:off x="188913" y="6609841"/>
            <a:ext cx="6480175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ko-KR" sz="1100" b="0" i="0" u="none" strike="noStrike" cap="none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(내용)</a:t>
            </a:r>
            <a:endParaRPr sz="1100" b="0" i="0" u="none" strike="noStrike" cap="none" dirty="0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4" name="Google Shape;17;p6"/>
          <p:cNvSpPr txBox="1">
            <a:spLocks noGrp="1"/>
          </p:cNvSpPr>
          <p:nvPr>
            <p:ph type="sldNum" idx="12"/>
          </p:nvPr>
        </p:nvSpPr>
        <p:spPr>
          <a:xfrm>
            <a:off x="2657475" y="9399376"/>
            <a:ext cx="1543050" cy="3962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3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3457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 txBox="1"/>
          <p:nvPr/>
        </p:nvSpPr>
        <p:spPr>
          <a:xfrm>
            <a:off x="188913" y="1204871"/>
            <a:ext cx="6480175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ko-KR" sz="1100" b="0" i="0" u="none" strike="noStrike" cap="none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(내용)</a:t>
            </a:r>
            <a:endParaRPr sz="1100" b="0" i="0" u="none" strike="noStrike" cap="none" dirty="0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06" name="Google Shape;106;p3"/>
          <p:cNvSpPr txBox="1"/>
          <p:nvPr/>
        </p:nvSpPr>
        <p:spPr>
          <a:xfrm>
            <a:off x="188913" y="5510246"/>
            <a:ext cx="6480175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ko-KR" sz="1100" b="0" i="0" u="none" strike="noStrike" cap="none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(내용)</a:t>
            </a:r>
            <a:endParaRPr sz="1100" b="0" i="0" u="none" strike="noStrike" cap="none" dirty="0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4" name="Google Shape;17;p6"/>
          <p:cNvSpPr txBox="1">
            <a:spLocks noGrp="1"/>
          </p:cNvSpPr>
          <p:nvPr>
            <p:ph type="sldNum" idx="12"/>
          </p:nvPr>
        </p:nvSpPr>
        <p:spPr>
          <a:xfrm>
            <a:off x="2657475" y="9399376"/>
            <a:ext cx="1543050" cy="3962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4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"/>
          <p:cNvSpPr txBox="1">
            <a:spLocks noGrp="1"/>
          </p:cNvSpPr>
          <p:nvPr>
            <p:ph type="sldNum" idx="12"/>
          </p:nvPr>
        </p:nvSpPr>
        <p:spPr>
          <a:xfrm>
            <a:off x="2657475" y="9399376"/>
            <a:ext cx="1543050" cy="3962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fld id="{00000000-1234-1234-1234-123412341234}" type="slidenum">
              <a:rPr lang="en-US" altLang="ko-KR"/>
              <a:t>5</a:t>
            </a:fld>
            <a:endParaRPr/>
          </a:p>
        </p:txBody>
      </p:sp>
      <p:sp>
        <p:nvSpPr>
          <p:cNvPr id="4" name="Google Shape;105;p3"/>
          <p:cNvSpPr txBox="1"/>
          <p:nvPr/>
        </p:nvSpPr>
        <p:spPr>
          <a:xfrm>
            <a:off x="188913" y="1204871"/>
            <a:ext cx="6480175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ko-KR" sz="1100" b="0" i="0" u="none" strike="noStrike" cap="none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(내용)</a:t>
            </a:r>
            <a:endParaRPr sz="1100" b="0" i="0" u="none" strike="noStrike" cap="none" dirty="0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228</Words>
  <Application>Microsoft Office PowerPoint</Application>
  <PresentationFormat>A4 용지(210x297mm)</PresentationFormat>
  <Paragraphs>80</Paragraphs>
  <Slides>5</Slides>
  <Notes>5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0" baseType="lpstr">
      <vt:lpstr>LG스마트체 Bold</vt:lpstr>
      <vt:lpstr>Malgun Gothic</vt:lpstr>
      <vt:lpstr>Malgun Gothic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박 창수</dc:creator>
  <cp:lastModifiedBy>allthatcampus</cp:lastModifiedBy>
  <cp:revision>19</cp:revision>
  <cp:lastPrinted>2021-05-18T08:03:59Z</cp:lastPrinted>
  <dcterms:created xsi:type="dcterms:W3CDTF">2019-10-20T11:45:46Z</dcterms:created>
  <dcterms:modified xsi:type="dcterms:W3CDTF">2021-05-19T13:36:33Z</dcterms:modified>
</cp:coreProperties>
</file>