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2438338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25400" cap="flat">
              <a:solidFill>
                <a:srgbClr val="2E33B6"/>
              </a:solidFill>
              <a:prstDash val="solid"/>
              <a:miter lim="400000"/>
            </a:ln>
          </a:top>
          <a:bottom>
            <a:ln w="25400" cap="flat">
              <a:solidFill>
                <a:srgbClr val="2E33B6"/>
              </a:solidFill>
              <a:prstDash val="solid"/>
              <a:miter lim="400000"/>
            </a:ln>
          </a:bottom>
          <a:insideH>
            <a:ln w="25400" cap="flat">
              <a:solidFill>
                <a:srgbClr val="2E33B6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2E33B6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2E33B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2E33B6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E33B5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25400" cap="flat">
              <a:solidFill>
                <a:srgbClr val="2E33B6"/>
              </a:solidFill>
              <a:prstDash val="solid"/>
              <a:miter lim="400000"/>
            </a:ln>
          </a:top>
          <a:bottom>
            <a:ln w="25400" cap="flat">
              <a:solidFill>
                <a:srgbClr val="2E33B6"/>
              </a:solidFill>
              <a:prstDash val="solid"/>
              <a:miter lim="400000"/>
            </a:ln>
          </a:bottom>
          <a:insideH>
            <a:ln w="25400" cap="flat">
              <a:solidFill>
                <a:srgbClr val="2E33B6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2E33B6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2E33B6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2E33B6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E33B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43"/>
  </p:normalViewPr>
  <p:slideViewPr>
    <p:cSldViewPr snapToGrid="0" snapToObjects="1">
      <p:cViewPr>
        <p:scale>
          <a:sx n="30" d="100"/>
          <a:sy n="30" d="100"/>
        </p:scale>
        <p:origin x="168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목차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79115" y="12108450"/>
            <a:ext cx="4671043" cy="93077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1. 목차 제목을 입력하세요."/>
          <p:cNvSpPr txBox="1">
            <a:spLocks noGrp="1"/>
          </p:cNvSpPr>
          <p:nvPr>
            <p:ph type="body" sz="quarter" idx="21"/>
          </p:nvPr>
        </p:nvSpPr>
        <p:spPr>
          <a:xfrm>
            <a:off x="3717226" y="1095113"/>
            <a:ext cx="482391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1. 목차 제목을 입력하세요.</a:t>
            </a:r>
          </a:p>
        </p:txBody>
      </p:sp>
      <p:sp>
        <p:nvSpPr>
          <p:cNvPr id="23" name="목차"/>
          <p:cNvSpPr txBox="1">
            <a:spLocks noGrp="1"/>
          </p:cNvSpPr>
          <p:nvPr>
            <p:ph type="body" sz="quarter" idx="22"/>
          </p:nvPr>
        </p:nvSpPr>
        <p:spPr>
          <a:xfrm>
            <a:off x="957307" y="1012972"/>
            <a:ext cx="1652271" cy="1168401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700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목차</a:t>
            </a:r>
          </a:p>
        </p:txBody>
      </p:sp>
      <p:sp>
        <p:nvSpPr>
          <p:cNvPr id="24" name="소제목이 있다면 입력하세요. 없다면 삭제하세요."/>
          <p:cNvSpPr txBox="1">
            <a:spLocks noGrp="1"/>
          </p:cNvSpPr>
          <p:nvPr>
            <p:ph type="body" sz="quarter" idx="23"/>
          </p:nvPr>
        </p:nvSpPr>
        <p:spPr>
          <a:xfrm>
            <a:off x="4497969" y="1917475"/>
            <a:ext cx="6453821" cy="504833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25" name="2. 목차 제목을 입력하세요."/>
          <p:cNvSpPr txBox="1">
            <a:spLocks noGrp="1"/>
          </p:cNvSpPr>
          <p:nvPr>
            <p:ph type="body" sz="quarter" idx="24"/>
          </p:nvPr>
        </p:nvSpPr>
        <p:spPr>
          <a:xfrm>
            <a:off x="3717226" y="3217956"/>
            <a:ext cx="482391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2. 목차 제목을 입력하세요.</a:t>
            </a:r>
          </a:p>
        </p:txBody>
      </p:sp>
      <p:sp>
        <p:nvSpPr>
          <p:cNvPr id="26" name="소제목이 있다면 입력하세요. 없다면 삭제하세요."/>
          <p:cNvSpPr txBox="1">
            <a:spLocks noGrp="1"/>
          </p:cNvSpPr>
          <p:nvPr>
            <p:ph type="body" sz="quarter" idx="25"/>
          </p:nvPr>
        </p:nvSpPr>
        <p:spPr>
          <a:xfrm>
            <a:off x="4497969" y="4040318"/>
            <a:ext cx="6453821" cy="504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27" name="3. 목차 제목을 입력하세요."/>
          <p:cNvSpPr txBox="1">
            <a:spLocks noGrp="1"/>
          </p:cNvSpPr>
          <p:nvPr>
            <p:ph type="body" sz="quarter" idx="26"/>
          </p:nvPr>
        </p:nvSpPr>
        <p:spPr>
          <a:xfrm>
            <a:off x="3717226" y="5340798"/>
            <a:ext cx="482391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3. 목차 제목을 입력하세요.</a:t>
            </a:r>
          </a:p>
        </p:txBody>
      </p:sp>
      <p:sp>
        <p:nvSpPr>
          <p:cNvPr id="28" name="소제목이 있다면 입력하세요. 없다면 삭제하세요."/>
          <p:cNvSpPr txBox="1">
            <a:spLocks noGrp="1"/>
          </p:cNvSpPr>
          <p:nvPr>
            <p:ph type="body" sz="quarter" idx="27"/>
          </p:nvPr>
        </p:nvSpPr>
        <p:spPr>
          <a:xfrm>
            <a:off x="4497969" y="6163160"/>
            <a:ext cx="6453821" cy="504833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29" name="4. 목차 제목을 입력하세요."/>
          <p:cNvSpPr txBox="1">
            <a:spLocks noGrp="1"/>
          </p:cNvSpPr>
          <p:nvPr>
            <p:ph type="body" sz="quarter" idx="28"/>
          </p:nvPr>
        </p:nvSpPr>
        <p:spPr>
          <a:xfrm>
            <a:off x="3717226" y="7463640"/>
            <a:ext cx="482391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4. 목차 제목을 입력하세요.</a:t>
            </a:r>
          </a:p>
        </p:txBody>
      </p:sp>
      <p:sp>
        <p:nvSpPr>
          <p:cNvPr id="30" name="소제목이 있다면 입력하세요. 없다면 삭제하세요."/>
          <p:cNvSpPr txBox="1">
            <a:spLocks noGrp="1"/>
          </p:cNvSpPr>
          <p:nvPr>
            <p:ph type="body" sz="quarter" idx="29"/>
          </p:nvPr>
        </p:nvSpPr>
        <p:spPr>
          <a:xfrm>
            <a:off x="4497969" y="8286002"/>
            <a:ext cx="6453821" cy="504833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31" name="5. 목차 제목을 입력하세요."/>
          <p:cNvSpPr txBox="1">
            <a:spLocks noGrp="1"/>
          </p:cNvSpPr>
          <p:nvPr>
            <p:ph type="body" sz="quarter" idx="30"/>
          </p:nvPr>
        </p:nvSpPr>
        <p:spPr>
          <a:xfrm>
            <a:off x="3717226" y="9586483"/>
            <a:ext cx="482391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5. 목차 제목을 입력하세요.</a:t>
            </a:r>
          </a:p>
        </p:txBody>
      </p:sp>
      <p:sp>
        <p:nvSpPr>
          <p:cNvPr id="32" name="소제목이 있다면 입력하세요. 없다면 삭제하세요."/>
          <p:cNvSpPr txBox="1">
            <a:spLocks noGrp="1"/>
          </p:cNvSpPr>
          <p:nvPr>
            <p:ph type="body" sz="quarter" idx="31"/>
          </p:nvPr>
        </p:nvSpPr>
        <p:spPr>
          <a:xfrm>
            <a:off x="4497969" y="10408845"/>
            <a:ext cx="6453821" cy="504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33" name="6. 목차 제목을 입력하세요."/>
          <p:cNvSpPr txBox="1">
            <a:spLocks noGrp="1"/>
          </p:cNvSpPr>
          <p:nvPr>
            <p:ph type="body" sz="quarter" idx="32"/>
          </p:nvPr>
        </p:nvSpPr>
        <p:spPr>
          <a:xfrm>
            <a:off x="12897084" y="1095113"/>
            <a:ext cx="4823918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6. 목차 제목을 입력하세요.</a:t>
            </a:r>
          </a:p>
        </p:txBody>
      </p:sp>
      <p:sp>
        <p:nvSpPr>
          <p:cNvPr id="34" name="소제목이 있다면 입력하세요. 없다면 삭제하세요."/>
          <p:cNvSpPr txBox="1">
            <a:spLocks noGrp="1"/>
          </p:cNvSpPr>
          <p:nvPr>
            <p:ph type="body" sz="quarter" idx="33"/>
          </p:nvPr>
        </p:nvSpPr>
        <p:spPr>
          <a:xfrm>
            <a:off x="13677828" y="1917475"/>
            <a:ext cx="6453821" cy="504833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35" name="7. 목차 제목을 입력하세요."/>
          <p:cNvSpPr txBox="1">
            <a:spLocks noGrp="1"/>
          </p:cNvSpPr>
          <p:nvPr>
            <p:ph type="body" sz="quarter" idx="34"/>
          </p:nvPr>
        </p:nvSpPr>
        <p:spPr>
          <a:xfrm>
            <a:off x="12897084" y="3217956"/>
            <a:ext cx="4823918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7. 목차 제목을 입력하세요.</a:t>
            </a:r>
          </a:p>
        </p:txBody>
      </p:sp>
      <p:sp>
        <p:nvSpPr>
          <p:cNvPr id="36" name="소제목이 있다면 입력하세요. 없다면 삭제하세요."/>
          <p:cNvSpPr txBox="1">
            <a:spLocks noGrp="1"/>
          </p:cNvSpPr>
          <p:nvPr>
            <p:ph type="body" sz="quarter" idx="35"/>
          </p:nvPr>
        </p:nvSpPr>
        <p:spPr>
          <a:xfrm>
            <a:off x="13677828" y="4040318"/>
            <a:ext cx="6453821" cy="504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37" name="8. 목차 제목을 입력하세요."/>
          <p:cNvSpPr txBox="1">
            <a:spLocks noGrp="1"/>
          </p:cNvSpPr>
          <p:nvPr>
            <p:ph type="body" sz="quarter" idx="36"/>
          </p:nvPr>
        </p:nvSpPr>
        <p:spPr>
          <a:xfrm>
            <a:off x="12897084" y="5340798"/>
            <a:ext cx="4823918" cy="666124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8. 목차 제목을 입력하세요.</a:t>
            </a:r>
          </a:p>
        </p:txBody>
      </p:sp>
      <p:sp>
        <p:nvSpPr>
          <p:cNvPr id="38" name="소제목이 있다면 입력하세요. 없다면 삭제하세요."/>
          <p:cNvSpPr txBox="1">
            <a:spLocks noGrp="1"/>
          </p:cNvSpPr>
          <p:nvPr>
            <p:ph type="body" sz="quarter" idx="37"/>
          </p:nvPr>
        </p:nvSpPr>
        <p:spPr>
          <a:xfrm>
            <a:off x="13677828" y="6163160"/>
            <a:ext cx="6453821" cy="504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39" name="9. 목차 제목을 입력하세요."/>
          <p:cNvSpPr txBox="1">
            <a:spLocks noGrp="1"/>
          </p:cNvSpPr>
          <p:nvPr>
            <p:ph type="body" sz="quarter" idx="38"/>
          </p:nvPr>
        </p:nvSpPr>
        <p:spPr>
          <a:xfrm>
            <a:off x="12897084" y="7463640"/>
            <a:ext cx="4823918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9. 목차 제목을 입력하세요.</a:t>
            </a:r>
          </a:p>
        </p:txBody>
      </p:sp>
      <p:sp>
        <p:nvSpPr>
          <p:cNvPr id="40" name="소제목이 있다면 입력하세요. 없다면 삭제하세요."/>
          <p:cNvSpPr txBox="1">
            <a:spLocks noGrp="1"/>
          </p:cNvSpPr>
          <p:nvPr>
            <p:ph type="body" sz="quarter" idx="39"/>
          </p:nvPr>
        </p:nvSpPr>
        <p:spPr>
          <a:xfrm>
            <a:off x="13677828" y="8286002"/>
            <a:ext cx="6453821" cy="504833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41" name="10. 목차 제목을 입력하세요."/>
          <p:cNvSpPr txBox="1">
            <a:spLocks noGrp="1"/>
          </p:cNvSpPr>
          <p:nvPr>
            <p:ph type="body" sz="quarter" idx="40"/>
          </p:nvPr>
        </p:nvSpPr>
        <p:spPr>
          <a:xfrm>
            <a:off x="12897084" y="9586483"/>
            <a:ext cx="5071127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10. 목차 제목을 입력하세요.</a:t>
            </a:r>
          </a:p>
        </p:txBody>
      </p:sp>
      <p:sp>
        <p:nvSpPr>
          <p:cNvPr id="42" name="소제목이 있다면 입력하세요. 없다면 삭제하세요."/>
          <p:cNvSpPr txBox="1">
            <a:spLocks noGrp="1"/>
          </p:cNvSpPr>
          <p:nvPr>
            <p:ph type="body" sz="quarter" idx="41"/>
          </p:nvPr>
        </p:nvSpPr>
        <p:spPr>
          <a:xfrm>
            <a:off x="13677828" y="10408845"/>
            <a:ext cx="6453821" cy="5048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17500" indent="-317500" defTabSz="2438338">
              <a:lnSpc>
                <a:spcPct val="150000"/>
              </a:lnSpc>
              <a:buSzPct val="123000"/>
              <a:buChar char="•"/>
              <a:defRPr sz="2500" b="0">
                <a:solidFill>
                  <a:srgbClr val="92929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소제목이 있다면 입력하세요. 없다면 삭제하세요.</a:t>
            </a:r>
          </a:p>
        </p:txBody>
      </p:sp>
      <p:sp>
        <p:nvSpPr>
          <p:cNvPr id="4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7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페이지-원형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원"/>
          <p:cNvSpPr>
            <a:spLocks noGrp="1"/>
          </p:cNvSpPr>
          <p:nvPr>
            <p:ph type="body" sz="quarter" idx="21"/>
          </p:nvPr>
        </p:nvSpPr>
        <p:spPr>
          <a:xfrm>
            <a:off x="7050204" y="1204022"/>
            <a:ext cx="3083649" cy="3083649"/>
          </a:xfrm>
          <a:prstGeom prst="ellipse">
            <a:avLst/>
          </a:prstGeom>
          <a:solidFill>
            <a:srgbClr val="EA336D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5" name="키워드…"/>
          <p:cNvSpPr txBox="1">
            <a:spLocks noGrp="1"/>
          </p:cNvSpPr>
          <p:nvPr>
            <p:ph type="body" sz="quarter" idx="22"/>
          </p:nvPr>
        </p:nvSpPr>
        <p:spPr>
          <a:xfrm>
            <a:off x="7323563" y="1966724"/>
            <a:ext cx="2536930" cy="15582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키워드</a:t>
            </a:r>
          </a:p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</a:t>
            </a:r>
          </a:p>
        </p:txBody>
      </p:sp>
      <p:sp>
        <p:nvSpPr>
          <p:cNvPr id="116" name="원"/>
          <p:cNvSpPr>
            <a:spLocks noGrp="1"/>
          </p:cNvSpPr>
          <p:nvPr>
            <p:ph type="body" sz="quarter" idx="23"/>
          </p:nvPr>
        </p:nvSpPr>
        <p:spPr>
          <a:xfrm>
            <a:off x="7043303" y="4792566"/>
            <a:ext cx="3097451" cy="3097451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7" name="키워드…"/>
          <p:cNvSpPr txBox="1">
            <a:spLocks noGrp="1"/>
          </p:cNvSpPr>
          <p:nvPr>
            <p:ph type="body" sz="quarter" idx="24"/>
          </p:nvPr>
        </p:nvSpPr>
        <p:spPr>
          <a:xfrm>
            <a:off x="7323563" y="5562169"/>
            <a:ext cx="2536930" cy="155824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키워드</a:t>
            </a:r>
          </a:p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</a:t>
            </a:r>
          </a:p>
        </p:txBody>
      </p:sp>
      <p:sp>
        <p:nvSpPr>
          <p:cNvPr id="118" name="원"/>
          <p:cNvSpPr>
            <a:spLocks noGrp="1"/>
          </p:cNvSpPr>
          <p:nvPr>
            <p:ph type="body" sz="quarter" idx="25"/>
          </p:nvPr>
        </p:nvSpPr>
        <p:spPr>
          <a:xfrm>
            <a:off x="7040829" y="8385537"/>
            <a:ext cx="3102398" cy="3102398"/>
          </a:xfrm>
          <a:prstGeom prst="ellipse">
            <a:avLst/>
          </a:prstGeom>
          <a:solidFill>
            <a:srgbClr val="93C83D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9" name="키워드…"/>
          <p:cNvSpPr txBox="1">
            <a:spLocks noGrp="1"/>
          </p:cNvSpPr>
          <p:nvPr>
            <p:ph type="body" sz="quarter" idx="26"/>
          </p:nvPr>
        </p:nvSpPr>
        <p:spPr>
          <a:xfrm>
            <a:off x="7323563" y="9157613"/>
            <a:ext cx="2536930" cy="155824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키워드</a:t>
            </a:r>
          </a:p>
          <a:p>
            <a: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</a:t>
            </a:r>
          </a:p>
        </p:txBody>
      </p:sp>
      <p:sp>
        <p:nvSpPr>
          <p:cNvPr id="120" name="위 원의 키워드를 설명하는 내용을 입력하세요.…"/>
          <p:cNvSpPr txBox="1">
            <a:spLocks noGrp="1"/>
          </p:cNvSpPr>
          <p:nvPr>
            <p:ph type="body" sz="quarter" idx="27"/>
          </p:nvPr>
        </p:nvSpPr>
        <p:spPr>
          <a:xfrm>
            <a:off x="11264862" y="1727941"/>
            <a:ext cx="7392160" cy="2520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</p:txBody>
      </p:sp>
      <p:sp>
        <p:nvSpPr>
          <p:cNvPr id="121" name="위 원의 키워드를 설명하는 내용을 입력하세요.…"/>
          <p:cNvSpPr txBox="1">
            <a:spLocks noGrp="1"/>
          </p:cNvSpPr>
          <p:nvPr>
            <p:ph type="body" sz="quarter" idx="28"/>
          </p:nvPr>
        </p:nvSpPr>
        <p:spPr>
          <a:xfrm>
            <a:off x="11264862" y="5323386"/>
            <a:ext cx="7392160" cy="2520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</p:txBody>
      </p:sp>
      <p:sp>
        <p:nvSpPr>
          <p:cNvPr id="122" name="위 원의 키워드를 설명하는 내용을 입력하세요.…"/>
          <p:cNvSpPr txBox="1">
            <a:spLocks noGrp="1"/>
          </p:cNvSpPr>
          <p:nvPr>
            <p:ph type="body" sz="quarter" idx="29"/>
          </p:nvPr>
        </p:nvSpPr>
        <p:spPr>
          <a:xfrm>
            <a:off x="11264862" y="8918830"/>
            <a:ext cx="7392160" cy="2520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  <a:p>
            <a:pPr marL="381000" indent="-381000" defTabSz="2438338">
              <a:lnSpc>
                <a:spcPct val="200000"/>
              </a:lnSpc>
              <a:buSzPct val="123000"/>
              <a:buChar char="•"/>
              <a:defRPr sz="3000" b="0">
                <a:latin typeface="+mn-lt"/>
                <a:ea typeface="+mn-ea"/>
                <a:cs typeface="+mn-cs"/>
                <a:sym typeface="Helvetica"/>
              </a:defRPr>
            </a:pPr>
            <a:r>
              <a:t>위 원의 키워드를 설명하는 내용을 입력하세요.</a:t>
            </a:r>
          </a:p>
        </p:txBody>
      </p:sp>
      <p:sp>
        <p:nvSpPr>
          <p:cNvPr id="123" name="페이지 제목"/>
          <p:cNvSpPr txBox="1">
            <a:spLocks noGrp="1"/>
          </p:cNvSpPr>
          <p:nvPr>
            <p:ph type="body" sz="quarter" idx="30"/>
          </p:nvPr>
        </p:nvSpPr>
        <p:spPr>
          <a:xfrm>
            <a:off x="957307" y="1012972"/>
            <a:ext cx="4206219" cy="1230649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700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제목</a:t>
            </a:r>
          </a:p>
        </p:txBody>
      </p:sp>
      <p:sp>
        <p:nvSpPr>
          <p:cNvPr id="124" name="페이지 소제목"/>
          <p:cNvSpPr txBox="1">
            <a:spLocks noGrp="1"/>
          </p:cNvSpPr>
          <p:nvPr>
            <p:ph type="body" sz="quarter" idx="31"/>
          </p:nvPr>
        </p:nvSpPr>
        <p:spPr>
          <a:xfrm>
            <a:off x="1014681" y="2252380"/>
            <a:ext cx="2544752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소제목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페이지-일정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4" name="선"/>
          <p:cNvSpPr/>
          <p:nvPr/>
        </p:nvSpPr>
        <p:spPr>
          <a:xfrm>
            <a:off x="2533337" y="6847242"/>
            <a:ext cx="19610270" cy="1"/>
          </a:xfrm>
          <a:prstGeom prst="line">
            <a:avLst/>
          </a:prstGeom>
          <a:ln w="76200">
            <a:solidFill>
              <a:srgbClr val="2E33B5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5" name="원"/>
          <p:cNvSpPr>
            <a:spLocks noGrp="1"/>
          </p:cNvSpPr>
          <p:nvPr>
            <p:ph type="body" sz="quarter" idx="21"/>
          </p:nvPr>
        </p:nvSpPr>
        <p:spPr>
          <a:xfrm>
            <a:off x="1492089" y="5911689"/>
            <a:ext cx="1892622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6" name="1"/>
          <p:cNvSpPr txBox="1">
            <a:spLocks noGrp="1"/>
          </p:cNvSpPr>
          <p:nvPr>
            <p:ph type="body" sz="quarter" idx="22"/>
          </p:nvPr>
        </p:nvSpPr>
        <p:spPr>
          <a:xfrm>
            <a:off x="2257644" y="6540500"/>
            <a:ext cx="361511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137" name="원"/>
          <p:cNvSpPr>
            <a:spLocks noGrp="1"/>
          </p:cNvSpPr>
          <p:nvPr>
            <p:ph type="body" sz="quarter" idx="23"/>
          </p:nvPr>
        </p:nvSpPr>
        <p:spPr>
          <a:xfrm>
            <a:off x="4743289" y="5911689"/>
            <a:ext cx="1892622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8" name="2"/>
          <p:cNvSpPr txBox="1">
            <a:spLocks noGrp="1"/>
          </p:cNvSpPr>
          <p:nvPr>
            <p:ph type="body" sz="quarter" idx="24"/>
          </p:nvPr>
        </p:nvSpPr>
        <p:spPr>
          <a:xfrm>
            <a:off x="5508844" y="6540500"/>
            <a:ext cx="361511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139" name="원"/>
          <p:cNvSpPr>
            <a:spLocks noGrp="1"/>
          </p:cNvSpPr>
          <p:nvPr>
            <p:ph type="body" sz="quarter" idx="25"/>
          </p:nvPr>
        </p:nvSpPr>
        <p:spPr>
          <a:xfrm>
            <a:off x="7994489" y="5911689"/>
            <a:ext cx="1892622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0" name="3"/>
          <p:cNvSpPr txBox="1">
            <a:spLocks noGrp="1"/>
          </p:cNvSpPr>
          <p:nvPr>
            <p:ph type="body" sz="quarter" idx="26"/>
          </p:nvPr>
        </p:nvSpPr>
        <p:spPr>
          <a:xfrm>
            <a:off x="8760045" y="6540500"/>
            <a:ext cx="361510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141" name="원"/>
          <p:cNvSpPr>
            <a:spLocks noGrp="1"/>
          </p:cNvSpPr>
          <p:nvPr>
            <p:ph type="body" sz="quarter" idx="27"/>
          </p:nvPr>
        </p:nvSpPr>
        <p:spPr>
          <a:xfrm>
            <a:off x="11245689" y="5911689"/>
            <a:ext cx="1892622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4"/>
          <p:cNvSpPr txBox="1">
            <a:spLocks noGrp="1"/>
          </p:cNvSpPr>
          <p:nvPr>
            <p:ph type="body" sz="quarter" idx="28"/>
          </p:nvPr>
        </p:nvSpPr>
        <p:spPr>
          <a:xfrm>
            <a:off x="12011245" y="6540500"/>
            <a:ext cx="361510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143" name="원"/>
          <p:cNvSpPr>
            <a:spLocks noGrp="1"/>
          </p:cNvSpPr>
          <p:nvPr>
            <p:ph type="body" sz="quarter" idx="29"/>
          </p:nvPr>
        </p:nvSpPr>
        <p:spPr>
          <a:xfrm>
            <a:off x="14496888" y="5911689"/>
            <a:ext cx="1892623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4" name="5"/>
          <p:cNvSpPr txBox="1">
            <a:spLocks noGrp="1"/>
          </p:cNvSpPr>
          <p:nvPr>
            <p:ph type="body" sz="quarter" idx="30"/>
          </p:nvPr>
        </p:nvSpPr>
        <p:spPr>
          <a:xfrm>
            <a:off x="15262443" y="6540500"/>
            <a:ext cx="361511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145" name="원"/>
          <p:cNvSpPr>
            <a:spLocks noGrp="1"/>
          </p:cNvSpPr>
          <p:nvPr>
            <p:ph type="body" sz="quarter" idx="31"/>
          </p:nvPr>
        </p:nvSpPr>
        <p:spPr>
          <a:xfrm>
            <a:off x="17748088" y="5911689"/>
            <a:ext cx="1892623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6"/>
          <p:cNvSpPr txBox="1">
            <a:spLocks noGrp="1"/>
          </p:cNvSpPr>
          <p:nvPr>
            <p:ph type="body" sz="quarter" idx="32"/>
          </p:nvPr>
        </p:nvSpPr>
        <p:spPr>
          <a:xfrm>
            <a:off x="18513645" y="6540500"/>
            <a:ext cx="361510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6</a:t>
            </a:r>
          </a:p>
        </p:txBody>
      </p:sp>
      <p:sp>
        <p:nvSpPr>
          <p:cNvPr id="147" name="원"/>
          <p:cNvSpPr>
            <a:spLocks noGrp="1"/>
          </p:cNvSpPr>
          <p:nvPr>
            <p:ph type="body" sz="quarter" idx="33"/>
          </p:nvPr>
        </p:nvSpPr>
        <p:spPr>
          <a:xfrm>
            <a:off x="20999288" y="5911689"/>
            <a:ext cx="1892623" cy="1892622"/>
          </a:xfrm>
          <a:prstGeom prst="ellipse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8" name="7"/>
          <p:cNvSpPr txBox="1">
            <a:spLocks noGrp="1"/>
          </p:cNvSpPr>
          <p:nvPr>
            <p:ph type="body" sz="quarter" idx="34"/>
          </p:nvPr>
        </p:nvSpPr>
        <p:spPr>
          <a:xfrm>
            <a:off x="21764845" y="6540500"/>
            <a:ext cx="361510" cy="635000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2438338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7</a:t>
            </a:r>
          </a:p>
        </p:txBody>
      </p:sp>
      <p:sp>
        <p:nvSpPr>
          <p:cNvPr id="149" name="순서를 설명하는…"/>
          <p:cNvSpPr txBox="1">
            <a:spLocks noGrp="1"/>
          </p:cNvSpPr>
          <p:nvPr>
            <p:ph type="body" sz="quarter" idx="35"/>
          </p:nvPr>
        </p:nvSpPr>
        <p:spPr>
          <a:xfrm>
            <a:off x="1212219" y="8119822"/>
            <a:ext cx="2487825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0" name="순서를 설명하는…"/>
          <p:cNvSpPr txBox="1">
            <a:spLocks noGrp="1"/>
          </p:cNvSpPr>
          <p:nvPr>
            <p:ph type="body" sz="quarter" idx="36"/>
          </p:nvPr>
        </p:nvSpPr>
        <p:spPr>
          <a:xfrm>
            <a:off x="4482544" y="4683363"/>
            <a:ext cx="2487824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1" name="순서를 설명하는…"/>
          <p:cNvSpPr txBox="1">
            <a:spLocks noGrp="1"/>
          </p:cNvSpPr>
          <p:nvPr>
            <p:ph type="body" sz="quarter" idx="37"/>
          </p:nvPr>
        </p:nvSpPr>
        <p:spPr>
          <a:xfrm>
            <a:off x="7727319" y="8119822"/>
            <a:ext cx="2487825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2" name="순서를 설명하는…"/>
          <p:cNvSpPr txBox="1">
            <a:spLocks noGrp="1"/>
          </p:cNvSpPr>
          <p:nvPr>
            <p:ph type="body" sz="quarter" idx="38"/>
          </p:nvPr>
        </p:nvSpPr>
        <p:spPr>
          <a:xfrm>
            <a:off x="10997644" y="4683363"/>
            <a:ext cx="2487824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3" name="순서를 설명하는…"/>
          <p:cNvSpPr txBox="1">
            <a:spLocks noGrp="1"/>
          </p:cNvSpPr>
          <p:nvPr>
            <p:ph type="body" sz="quarter" idx="39"/>
          </p:nvPr>
        </p:nvSpPr>
        <p:spPr>
          <a:xfrm>
            <a:off x="14242420" y="8119822"/>
            <a:ext cx="2487824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4" name="순서를 설명하는…"/>
          <p:cNvSpPr txBox="1">
            <a:spLocks noGrp="1"/>
          </p:cNvSpPr>
          <p:nvPr>
            <p:ph type="body" sz="quarter" idx="40"/>
          </p:nvPr>
        </p:nvSpPr>
        <p:spPr>
          <a:xfrm>
            <a:off x="17512744" y="4683363"/>
            <a:ext cx="2487825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5" name="순서를 설명하는…"/>
          <p:cNvSpPr txBox="1">
            <a:spLocks noGrp="1"/>
          </p:cNvSpPr>
          <p:nvPr>
            <p:ph type="body" sz="quarter" idx="41"/>
          </p:nvPr>
        </p:nvSpPr>
        <p:spPr>
          <a:xfrm>
            <a:off x="20757520" y="8119822"/>
            <a:ext cx="2487824" cy="1109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순서를 설명하는</a:t>
            </a:r>
          </a:p>
          <a:p>
            <a:pPr algn="ctr" defTabSz="2438338">
              <a:lnSpc>
                <a:spcPct val="150000"/>
              </a:lnSpc>
              <a:defRPr sz="2500" b="0">
                <a:latin typeface="+mn-lt"/>
                <a:ea typeface="+mn-ea"/>
                <a:cs typeface="+mn-cs"/>
                <a:sym typeface="Helvetica"/>
              </a:defRPr>
            </a:pPr>
            <a:r>
              <a:t>내용을 입력하세요.</a:t>
            </a:r>
          </a:p>
        </p:txBody>
      </p:sp>
      <p:sp>
        <p:nvSpPr>
          <p:cNvPr id="156" name="페이지 제목"/>
          <p:cNvSpPr txBox="1">
            <a:spLocks noGrp="1"/>
          </p:cNvSpPr>
          <p:nvPr>
            <p:ph type="body" sz="quarter" idx="42"/>
          </p:nvPr>
        </p:nvSpPr>
        <p:spPr>
          <a:xfrm>
            <a:off x="957307" y="1012972"/>
            <a:ext cx="4206219" cy="1230649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700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제목</a:t>
            </a:r>
          </a:p>
        </p:txBody>
      </p:sp>
      <p:sp>
        <p:nvSpPr>
          <p:cNvPr id="157" name="페이지 소제목"/>
          <p:cNvSpPr txBox="1">
            <a:spLocks noGrp="1"/>
          </p:cNvSpPr>
          <p:nvPr>
            <p:ph type="body" sz="quarter" idx="43"/>
          </p:nvPr>
        </p:nvSpPr>
        <p:spPr>
          <a:xfrm>
            <a:off x="1014681" y="2252380"/>
            <a:ext cx="2544752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소제목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페이지-일정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aphicFrame>
        <p:nvGraphicFramePr>
          <p:cNvPr id="167" name="표"/>
          <p:cNvGraphicFramePr/>
          <p:nvPr/>
        </p:nvGraphicFramePr>
        <p:xfrm>
          <a:off x="1054624" y="3205789"/>
          <a:ext cx="22274752" cy="9255077"/>
        </p:xfrm>
        <a:graphic>
          <a:graphicData uri="http://schemas.openxmlformats.org/drawingml/2006/table">
            <a:tbl>
              <a:tblPr firstRow="1">
                <a:tableStyleId>{D51ADE6A-740E-44AE-83CC-AE7238B6C88D}</a:tableStyleId>
              </a:tblPr>
              <a:tblGrid>
                <a:gridCol w="211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2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2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2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8207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주차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교육명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매체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시간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장소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6637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</a:rPr>
                        <a:t>교육자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1 (2/3)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20대가 10대에게: 유스보이스 웨비나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유스보이스 웨비나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20:00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온라인 Zoom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윤성민, 윤지수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2 (2/10)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20대가 10대에게: 유스보이스 웨비나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유스보이스 웨비나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20:00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온라인 Zoom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2400"/>
                        <a:t>윤성민, 윤지수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8207"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2400"/>
                      </a:pPr>
                      <a:endParaRPr/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8" name="페이지 제목"/>
          <p:cNvSpPr txBox="1">
            <a:spLocks noGrp="1"/>
          </p:cNvSpPr>
          <p:nvPr>
            <p:ph type="body" sz="quarter" idx="21"/>
          </p:nvPr>
        </p:nvSpPr>
        <p:spPr>
          <a:xfrm>
            <a:off x="957307" y="1012972"/>
            <a:ext cx="4206219" cy="1230649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700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제목</a:t>
            </a:r>
          </a:p>
        </p:txBody>
      </p:sp>
      <p:sp>
        <p:nvSpPr>
          <p:cNvPr id="169" name="페이지 소제목"/>
          <p:cNvSpPr txBox="1">
            <a:spLocks noGrp="1"/>
          </p:cNvSpPr>
          <p:nvPr>
            <p:ph type="body" sz="quarter" idx="22"/>
          </p:nvPr>
        </p:nvSpPr>
        <p:spPr>
          <a:xfrm>
            <a:off x="1014681" y="2252380"/>
            <a:ext cx="2544752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소제목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페이지-사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9" name="직사각형"/>
          <p:cNvSpPr>
            <a:spLocks noGrp="1"/>
          </p:cNvSpPr>
          <p:nvPr>
            <p:ph type="body" sz="quarter" idx="21"/>
          </p:nvPr>
        </p:nvSpPr>
        <p:spPr>
          <a:xfrm>
            <a:off x="2770643" y="3641164"/>
            <a:ext cx="5523871" cy="3443222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직사각형"/>
          <p:cNvSpPr>
            <a:spLocks noGrp="1"/>
          </p:cNvSpPr>
          <p:nvPr>
            <p:ph type="body" sz="quarter" idx="22"/>
          </p:nvPr>
        </p:nvSpPr>
        <p:spPr>
          <a:xfrm>
            <a:off x="9430065" y="3641164"/>
            <a:ext cx="5523871" cy="3443222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직사각형"/>
          <p:cNvSpPr>
            <a:spLocks noGrp="1"/>
          </p:cNvSpPr>
          <p:nvPr>
            <p:ph type="body" sz="quarter" idx="23"/>
          </p:nvPr>
        </p:nvSpPr>
        <p:spPr>
          <a:xfrm>
            <a:off x="16089486" y="3641164"/>
            <a:ext cx="5523870" cy="3443222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직사각형"/>
          <p:cNvSpPr>
            <a:spLocks noGrp="1"/>
          </p:cNvSpPr>
          <p:nvPr>
            <p:ph type="body" sz="quarter" idx="24"/>
          </p:nvPr>
        </p:nvSpPr>
        <p:spPr>
          <a:xfrm>
            <a:off x="16089486" y="7083611"/>
            <a:ext cx="5523870" cy="4313521"/>
          </a:xfrm>
          <a:prstGeom prst="rect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직사각형"/>
          <p:cNvSpPr>
            <a:spLocks noGrp="1"/>
          </p:cNvSpPr>
          <p:nvPr>
            <p:ph type="body" sz="quarter" idx="25"/>
          </p:nvPr>
        </p:nvSpPr>
        <p:spPr>
          <a:xfrm>
            <a:off x="9430064" y="7083611"/>
            <a:ext cx="5523871" cy="4313521"/>
          </a:xfrm>
          <a:prstGeom prst="rect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4" name="직사각형"/>
          <p:cNvSpPr>
            <a:spLocks noGrp="1"/>
          </p:cNvSpPr>
          <p:nvPr>
            <p:ph type="body" sz="quarter" idx="26"/>
          </p:nvPr>
        </p:nvSpPr>
        <p:spPr>
          <a:xfrm>
            <a:off x="2770643" y="7083611"/>
            <a:ext cx="5523871" cy="4313521"/>
          </a:xfrm>
          <a:prstGeom prst="rect">
            <a:avLst/>
          </a:prstGeom>
          <a:solidFill>
            <a:srgbClr val="2E33B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5" name="회색 박스에 이미지를 삽입하고…"/>
          <p:cNvSpPr txBox="1">
            <a:spLocks noGrp="1"/>
          </p:cNvSpPr>
          <p:nvPr>
            <p:ph type="body" sz="quarter" idx="27"/>
          </p:nvPr>
        </p:nvSpPr>
        <p:spPr>
          <a:xfrm>
            <a:off x="3634665" y="8446629"/>
            <a:ext cx="3795826" cy="16601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회색 박스에 이미지를 삽입하고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여기에는 이미지에 대한 설명을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입력하세요.</a:t>
            </a:r>
          </a:p>
        </p:txBody>
      </p:sp>
      <p:sp>
        <p:nvSpPr>
          <p:cNvPr id="186" name="이미지 제목"/>
          <p:cNvSpPr txBox="1">
            <a:spLocks noGrp="1"/>
          </p:cNvSpPr>
          <p:nvPr>
            <p:ph type="body" sz="quarter" idx="28"/>
          </p:nvPr>
        </p:nvSpPr>
        <p:spPr>
          <a:xfrm>
            <a:off x="4452448" y="7648744"/>
            <a:ext cx="2160260" cy="66612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t>이미지 제목</a:t>
            </a:r>
          </a:p>
        </p:txBody>
      </p:sp>
      <p:sp>
        <p:nvSpPr>
          <p:cNvPr id="187" name="회색 박스에 이미지를 삽입하고…"/>
          <p:cNvSpPr txBox="1">
            <a:spLocks noGrp="1"/>
          </p:cNvSpPr>
          <p:nvPr>
            <p:ph type="body" sz="quarter" idx="29"/>
          </p:nvPr>
        </p:nvSpPr>
        <p:spPr>
          <a:xfrm>
            <a:off x="10294087" y="8446629"/>
            <a:ext cx="3795826" cy="16601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회색 박스에 이미지를 삽입하고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여기에는 이미지에 대한 설명을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입력하세요.</a:t>
            </a:r>
          </a:p>
        </p:txBody>
      </p:sp>
      <p:sp>
        <p:nvSpPr>
          <p:cNvPr id="188" name="이미지 제목"/>
          <p:cNvSpPr txBox="1">
            <a:spLocks noGrp="1"/>
          </p:cNvSpPr>
          <p:nvPr>
            <p:ph type="body" sz="quarter" idx="30"/>
          </p:nvPr>
        </p:nvSpPr>
        <p:spPr>
          <a:xfrm>
            <a:off x="11111870" y="7648744"/>
            <a:ext cx="2160260" cy="66612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t>이미지 제목</a:t>
            </a:r>
          </a:p>
        </p:txBody>
      </p:sp>
      <p:sp>
        <p:nvSpPr>
          <p:cNvPr id="189" name="회색 박스에 이미지를 삽입하고…"/>
          <p:cNvSpPr txBox="1">
            <a:spLocks noGrp="1"/>
          </p:cNvSpPr>
          <p:nvPr>
            <p:ph type="body" sz="quarter" idx="31"/>
          </p:nvPr>
        </p:nvSpPr>
        <p:spPr>
          <a:xfrm>
            <a:off x="16953508" y="8446629"/>
            <a:ext cx="3795827" cy="16601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회색 박스에 이미지를 삽입하고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여기에는 이미지에 대한 설명을</a:t>
            </a:r>
          </a:p>
          <a:p>
            <a:pPr algn="ctr" defTabSz="914400">
              <a:lnSpc>
                <a:spcPct val="150000"/>
              </a:lnSpc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입력하세요.</a:t>
            </a:r>
          </a:p>
        </p:txBody>
      </p:sp>
      <p:sp>
        <p:nvSpPr>
          <p:cNvPr id="190" name="이미지 제목"/>
          <p:cNvSpPr txBox="1">
            <a:spLocks noGrp="1"/>
          </p:cNvSpPr>
          <p:nvPr>
            <p:ph type="body" sz="quarter" idx="32"/>
          </p:nvPr>
        </p:nvSpPr>
        <p:spPr>
          <a:xfrm>
            <a:off x="17771292" y="7648744"/>
            <a:ext cx="2160259" cy="666125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>
              <a:lnSpc>
                <a:spcPct val="150000"/>
              </a:lnSpc>
              <a:defRPr sz="35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914400"/>
            <a:r>
              <a:t>이미지 제목</a:t>
            </a:r>
          </a:p>
        </p:txBody>
      </p:sp>
      <p:sp>
        <p:nvSpPr>
          <p:cNvPr id="191" name="페이지 제목"/>
          <p:cNvSpPr txBox="1">
            <a:spLocks noGrp="1"/>
          </p:cNvSpPr>
          <p:nvPr>
            <p:ph type="body" sz="quarter" idx="33"/>
          </p:nvPr>
        </p:nvSpPr>
        <p:spPr>
          <a:xfrm>
            <a:off x="957307" y="1012972"/>
            <a:ext cx="4206219" cy="1230649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7000">
                <a:solidFill>
                  <a:srgbClr val="2E33B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제목</a:t>
            </a:r>
          </a:p>
        </p:txBody>
      </p:sp>
      <p:sp>
        <p:nvSpPr>
          <p:cNvPr id="192" name="페이지 소제목"/>
          <p:cNvSpPr txBox="1">
            <a:spLocks noGrp="1"/>
          </p:cNvSpPr>
          <p:nvPr>
            <p:ph type="body" sz="quarter" idx="34"/>
          </p:nvPr>
        </p:nvSpPr>
        <p:spPr>
          <a:xfrm>
            <a:off x="1014681" y="2252380"/>
            <a:ext cx="2544752" cy="666125"/>
          </a:xfrm>
          <a:prstGeom prst="rect">
            <a:avLst/>
          </a:prstGeom>
        </p:spPr>
        <p:txBody>
          <a:bodyPr wrap="none">
            <a:spAutoFit/>
          </a:bodyPr>
          <a:lstStyle>
            <a:lvl1pPr defTabSz="2438338">
              <a:lnSpc>
                <a:spcPct val="150000"/>
              </a:lnSpc>
              <a:defRPr sz="35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페이지 소제목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페이지-사진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이미지" descr="이미지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378" y="12807214"/>
            <a:ext cx="2671008" cy="53224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선"/>
          <p:cNvSpPr/>
          <p:nvPr/>
        </p:nvSpPr>
        <p:spPr>
          <a:xfrm>
            <a:off x="932004" y="12573754"/>
            <a:ext cx="2251999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2" name="직사각형"/>
          <p:cNvSpPr>
            <a:spLocks noGrp="1"/>
          </p:cNvSpPr>
          <p:nvPr>
            <p:ph type="body" sz="quarter" idx="21"/>
          </p:nvPr>
        </p:nvSpPr>
        <p:spPr>
          <a:xfrm>
            <a:off x="9246852" y="2083961"/>
            <a:ext cx="5890297" cy="4319040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직사각형"/>
          <p:cNvSpPr>
            <a:spLocks noGrp="1"/>
          </p:cNvSpPr>
          <p:nvPr>
            <p:ph type="body" sz="quarter" idx="22"/>
          </p:nvPr>
        </p:nvSpPr>
        <p:spPr>
          <a:xfrm>
            <a:off x="15226391" y="2083961"/>
            <a:ext cx="5890297" cy="4319040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직사각형"/>
          <p:cNvSpPr>
            <a:spLocks noGrp="1"/>
          </p:cNvSpPr>
          <p:nvPr>
            <p:ph type="body" sz="quarter" idx="23"/>
          </p:nvPr>
        </p:nvSpPr>
        <p:spPr>
          <a:xfrm>
            <a:off x="9246852" y="6521976"/>
            <a:ext cx="5890297" cy="4319039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직사각형"/>
          <p:cNvSpPr>
            <a:spLocks noGrp="1"/>
          </p:cNvSpPr>
          <p:nvPr>
            <p:ph type="body" sz="quarter" idx="24"/>
          </p:nvPr>
        </p:nvSpPr>
        <p:spPr>
          <a:xfrm>
            <a:off x="15226391" y="6521976"/>
            <a:ext cx="5890297" cy="4319039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직사각형"/>
          <p:cNvSpPr>
            <a:spLocks noGrp="1"/>
          </p:cNvSpPr>
          <p:nvPr>
            <p:ph type="body" sz="quarter" idx="25"/>
          </p:nvPr>
        </p:nvSpPr>
        <p:spPr>
          <a:xfrm>
            <a:off x="3267311" y="2083961"/>
            <a:ext cx="5890297" cy="8795158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-15470247" y="12787583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프레젠테이션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23081629" y="12860354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lnSpc>
                <a:spcPct val="100000"/>
              </a:lnSpc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ransition spd="med"/>
  <p:txStyles>
    <p:titleStyle>
      <a:lvl1pPr marL="0" marR="0" indent="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l" defTabSz="2438338" rtl="0" latinLnBrk="0">
        <a:lnSpc>
          <a:spcPct val="15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F6FDBBB8-9FFA-5440-8FCD-931E15FF3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57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26BDA4-E634-D843-9CE4-49ED599F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86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E4B6B6E-C018-A848-BFF1-142842B9C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56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D20C797-FC4F-FD41-999A-B543E5B4F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5" y="426720"/>
            <a:ext cx="21597257" cy="121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510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265F85F-DEDC-D946-845F-F6BBD14C9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980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21DBA1-61EE-F148-B259-EBDB05C39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3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8A72F85-6F74-5F4A-AF03-D379B0F9F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56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Helvetica</vt:lpstr>
      <vt:lpstr>Helvetica Neue</vt:lpstr>
      <vt:lpstr>Helvetica Neue Medium</vt:lpstr>
      <vt:lpstr>21_BasicWhite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YV_Sophia</cp:lastModifiedBy>
  <cp:revision>1</cp:revision>
  <dcterms:modified xsi:type="dcterms:W3CDTF">2021-05-12T01:05:50Z</dcterms:modified>
</cp:coreProperties>
</file>